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9"/>
    <p:restoredTop sz="94608"/>
  </p:normalViewPr>
  <p:slideViewPr>
    <p:cSldViewPr snapToGrid="0" snapToObjects="1">
      <p:cViewPr>
        <p:scale>
          <a:sx n="80" d="100"/>
          <a:sy n="80" d="100"/>
        </p:scale>
        <p:origin x="1578" y="-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59675" cy="1488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314695"/>
              </p:ext>
            </p:extLst>
          </p:nvPr>
        </p:nvGraphicFramePr>
        <p:xfrm>
          <a:off x="578629" y="340072"/>
          <a:ext cx="6234548" cy="925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(Valérie CHRISTIAN</a:t>
                      </a:r>
                      <a:r>
                        <a:rPr lang="fr-FR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Email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Qualificações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chave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Formação 1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Formação 2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Formação 3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Formação 4 – Universidade – Cidade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técnicas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Pellentesque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blandit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iaculis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adicionais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9843247"/>
            <a:ext cx="7559675" cy="8485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299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2016-02-02T19:34:59Z</dcterms:created>
  <dcterms:modified xsi:type="dcterms:W3CDTF">2018-12-15T17:19:33Z</dcterms:modified>
</cp:coreProperties>
</file>