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64A"/>
    <a:srgbClr val="393668"/>
    <a:srgbClr val="86C4D9"/>
    <a:srgbClr val="EF4C44"/>
    <a:srgbClr val="5B9BD5"/>
    <a:srgbClr val="438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2"/>
    <p:restoredTop sz="94586"/>
  </p:normalViewPr>
  <p:slideViewPr>
    <p:cSldViewPr snapToGrid="0" snapToObjects="1">
      <p:cViewPr>
        <p:scale>
          <a:sx n="87" d="100"/>
          <a:sy n="87" d="100"/>
        </p:scale>
        <p:origin x="1614" y="-2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 290"/>
          <p:cNvSpPr/>
          <p:nvPr/>
        </p:nvSpPr>
        <p:spPr>
          <a:xfrm>
            <a:off x="3162411" y="6645765"/>
            <a:ext cx="3628671" cy="3132547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3155163" y="4436971"/>
            <a:ext cx="3628671" cy="21024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3162412" y="79512"/>
            <a:ext cx="3628671" cy="42638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229"/>
          <p:cNvSpPr/>
          <p:nvPr/>
        </p:nvSpPr>
        <p:spPr>
          <a:xfrm>
            <a:off x="99390" y="5083434"/>
            <a:ext cx="2989799" cy="469487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Rectangle 228"/>
          <p:cNvSpPr/>
          <p:nvPr/>
        </p:nvSpPr>
        <p:spPr>
          <a:xfrm>
            <a:off x="99390" y="79512"/>
            <a:ext cx="2989799" cy="491269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0" name="Connecteur droit 159"/>
          <p:cNvCxnSpPr/>
          <p:nvPr/>
        </p:nvCxnSpPr>
        <p:spPr>
          <a:xfrm>
            <a:off x="3377674" y="4789063"/>
            <a:ext cx="0" cy="1658481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3378309" y="679311"/>
            <a:ext cx="0" cy="3538983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73051" y="2222252"/>
            <a:ext cx="2571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MATHIAS DELAVINE</a:t>
            </a:r>
            <a:endParaRPr lang="fr-FR" sz="2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3051" y="2514086"/>
            <a:ext cx="1609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Titulo</a:t>
            </a:r>
            <a:r>
              <a:rPr lang="fr-FR" sz="1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do </a:t>
            </a:r>
            <a:r>
              <a:rPr lang="fr-FR" sz="14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trabalho</a:t>
            </a:r>
            <a:r>
              <a:rPr lang="fr-FR" sz="1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92146"/>
              </p:ext>
            </p:extLst>
          </p:nvPr>
        </p:nvGraphicFramePr>
        <p:xfrm>
          <a:off x="273051" y="3372951"/>
          <a:ext cx="2388489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8489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3051" y="2943172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OBJETIVO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442097"/>
              </p:ext>
            </p:extLst>
          </p:nvPr>
        </p:nvGraphicFramePr>
        <p:xfrm>
          <a:off x="3632944" y="769602"/>
          <a:ext cx="3225056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056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163047" y="327054"/>
            <a:ext cx="3171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EXPERIÊNCIA PROFISSIONAL </a:t>
            </a: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41713"/>
              </p:ext>
            </p:extLst>
          </p:nvPr>
        </p:nvGraphicFramePr>
        <p:xfrm>
          <a:off x="3632309" y="4897779"/>
          <a:ext cx="2977515" cy="1551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7515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162412" y="4467286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FORMAÇAO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182503" y="6668186"/>
            <a:ext cx="2981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QUALIFICAÇÕES PESSOAIS 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850808"/>
              </p:ext>
            </p:extLst>
          </p:nvPr>
        </p:nvGraphicFramePr>
        <p:xfrm>
          <a:off x="3182503" y="710179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3204320" y="8269949"/>
            <a:ext cx="3557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QUALIFICAÇÕES PROFISSIONAIS </a:t>
            </a: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863780"/>
              </p:ext>
            </p:extLst>
          </p:nvPr>
        </p:nvGraphicFramePr>
        <p:xfrm>
          <a:off x="3204320" y="8752752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68" y="338163"/>
            <a:ext cx="2420987" cy="1625438"/>
          </a:xfrm>
          <a:prstGeom prst="rect">
            <a:avLst/>
          </a:prstGeom>
        </p:spPr>
      </p:pic>
      <p:cxnSp>
        <p:nvCxnSpPr>
          <p:cNvPr id="146" name="Connecteur droit 145"/>
          <p:cNvCxnSpPr/>
          <p:nvPr/>
        </p:nvCxnSpPr>
        <p:spPr>
          <a:xfrm>
            <a:off x="356868" y="328172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3221419" y="679311"/>
            <a:ext cx="3057237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3195053" y="4789063"/>
            <a:ext cx="1387220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3204955" y="1082672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Dodécagone 152"/>
          <p:cNvSpPr/>
          <p:nvPr/>
        </p:nvSpPr>
        <p:spPr>
          <a:xfrm>
            <a:off x="3204955" y="1924327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3204955" y="2718593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5" name="Dodécagone 154"/>
          <p:cNvSpPr/>
          <p:nvPr/>
        </p:nvSpPr>
        <p:spPr>
          <a:xfrm>
            <a:off x="3204955" y="3521081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3204320" y="5144178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7" name="Dodécagone 156"/>
          <p:cNvSpPr/>
          <p:nvPr/>
        </p:nvSpPr>
        <p:spPr>
          <a:xfrm>
            <a:off x="3204320" y="5925889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5213698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441049" y="718669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5668400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5895751" y="71913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123102" y="718986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213698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5441049" y="743289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5668400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5895751" y="743756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6123102" y="743606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213698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5441049" y="768509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5668400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5895751" y="768976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123102" y="768826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213698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5441049" y="795330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5668400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5895751" y="79579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6123102" y="795647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1" name="Image 2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10" y="6175102"/>
            <a:ext cx="476864" cy="3235860"/>
          </a:xfrm>
          <a:prstGeom prst="rect">
            <a:avLst/>
          </a:prstGeom>
        </p:spPr>
      </p:pic>
      <p:sp>
        <p:nvSpPr>
          <p:cNvPr id="232" name="ZoneTexte 231"/>
          <p:cNvSpPr txBox="1"/>
          <p:nvPr/>
        </p:nvSpPr>
        <p:spPr>
          <a:xfrm>
            <a:off x="327453" y="5483182"/>
            <a:ext cx="1152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CONTATO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33" name="Connecteur droit 232"/>
          <p:cNvCxnSpPr/>
          <p:nvPr/>
        </p:nvCxnSpPr>
        <p:spPr>
          <a:xfrm>
            <a:off x="411270" y="582173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ZoneTexte 233"/>
          <p:cNvSpPr txBox="1"/>
          <p:nvPr/>
        </p:nvSpPr>
        <p:spPr>
          <a:xfrm>
            <a:off x="745695" y="6363082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745695" y="6811575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741187" y="7255564"/>
            <a:ext cx="981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website.com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7" name="ZoneTexte 236"/>
          <p:cNvSpPr txBox="1"/>
          <p:nvPr/>
        </p:nvSpPr>
        <p:spPr>
          <a:xfrm>
            <a:off x="743874" y="7723145"/>
            <a:ext cx="163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Lisboa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8" name="ZoneTexte 237"/>
          <p:cNvSpPr txBox="1"/>
          <p:nvPr/>
        </p:nvSpPr>
        <p:spPr>
          <a:xfrm>
            <a:off x="743874" y="8136887"/>
            <a:ext cx="1395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l</a:t>
            </a:r>
            <a:r>
              <a:rPr lang="fr-FR" sz="1200" dirty="0" smtClean="0">
                <a:solidFill>
                  <a:schemeClr val="bg1"/>
                </a:solidFill>
              </a:rPr>
              <a:t>inkedin.com/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743874" y="8577726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s</a:t>
            </a:r>
            <a:r>
              <a:rPr lang="fr-FR" sz="1200" dirty="0" err="1" smtClean="0">
                <a:solidFill>
                  <a:schemeClr val="bg1"/>
                </a:solidFill>
              </a:rPr>
              <a:t>kype</a:t>
            </a:r>
            <a:r>
              <a:rPr lang="fr-FR" sz="1200" dirty="0" smtClean="0">
                <a:solidFill>
                  <a:schemeClr val="bg1"/>
                </a:solidFill>
              </a:rPr>
              <a:t>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743874" y="9055558"/>
            <a:ext cx="14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f</a:t>
            </a:r>
            <a:r>
              <a:rPr lang="fr-FR" sz="1200" dirty="0" smtClean="0">
                <a:solidFill>
                  <a:schemeClr val="bg1"/>
                </a:solidFill>
              </a:rPr>
              <a:t>acebook.com/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241" name="Connecteur droit 240"/>
          <p:cNvCxnSpPr/>
          <p:nvPr/>
        </p:nvCxnSpPr>
        <p:spPr>
          <a:xfrm>
            <a:off x="3201675" y="7006740"/>
            <a:ext cx="3001191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eur droit 242"/>
          <p:cNvCxnSpPr/>
          <p:nvPr/>
        </p:nvCxnSpPr>
        <p:spPr>
          <a:xfrm>
            <a:off x="3218524" y="8608503"/>
            <a:ext cx="3492000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Ellipse 244"/>
          <p:cNvSpPr/>
          <p:nvPr/>
        </p:nvSpPr>
        <p:spPr>
          <a:xfrm>
            <a:off x="4514797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4742148" y="719042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4969499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4514797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4742148" y="743662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4969499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4514797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4742148" y="768882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4969499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4514797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4742148" y="795703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4969499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5213698" y="88269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5441049" y="882695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5668400" y="88269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5895751" y="883162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6123102" y="883012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5213698" y="907313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5441049" y="907316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5668400" y="907313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>
            <a:off x="5895751" y="907782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Ellipse 265"/>
          <p:cNvSpPr/>
          <p:nvPr/>
        </p:nvSpPr>
        <p:spPr>
          <a:xfrm>
            <a:off x="6123102" y="907632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5213698" y="932533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5441049" y="932535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5668400" y="932533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Ellipse 269"/>
          <p:cNvSpPr/>
          <p:nvPr/>
        </p:nvSpPr>
        <p:spPr>
          <a:xfrm>
            <a:off x="5895751" y="933002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Ellipse 270"/>
          <p:cNvSpPr/>
          <p:nvPr/>
        </p:nvSpPr>
        <p:spPr>
          <a:xfrm>
            <a:off x="6123102" y="932852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Ellipse 271"/>
          <p:cNvSpPr/>
          <p:nvPr/>
        </p:nvSpPr>
        <p:spPr>
          <a:xfrm>
            <a:off x="5213698" y="959353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Ellipse 272"/>
          <p:cNvSpPr/>
          <p:nvPr/>
        </p:nvSpPr>
        <p:spPr>
          <a:xfrm>
            <a:off x="5441049" y="9593565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Ellipse 273"/>
          <p:cNvSpPr/>
          <p:nvPr/>
        </p:nvSpPr>
        <p:spPr>
          <a:xfrm>
            <a:off x="5668400" y="959353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Ellipse 274"/>
          <p:cNvSpPr/>
          <p:nvPr/>
        </p:nvSpPr>
        <p:spPr>
          <a:xfrm>
            <a:off x="5895751" y="95982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Ellipse 275"/>
          <p:cNvSpPr/>
          <p:nvPr/>
        </p:nvSpPr>
        <p:spPr>
          <a:xfrm>
            <a:off x="6123102" y="959673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Ellipse 276"/>
          <p:cNvSpPr/>
          <p:nvPr/>
        </p:nvSpPr>
        <p:spPr>
          <a:xfrm>
            <a:off x="4514797" y="883066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Ellipse 277"/>
          <p:cNvSpPr/>
          <p:nvPr/>
        </p:nvSpPr>
        <p:spPr>
          <a:xfrm>
            <a:off x="4742148" y="883068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Ellipse 278"/>
          <p:cNvSpPr/>
          <p:nvPr/>
        </p:nvSpPr>
        <p:spPr>
          <a:xfrm>
            <a:off x="4969499" y="883066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Ellipse 279"/>
          <p:cNvSpPr/>
          <p:nvPr/>
        </p:nvSpPr>
        <p:spPr>
          <a:xfrm>
            <a:off x="4514797" y="90768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Ellipse 280"/>
          <p:cNvSpPr/>
          <p:nvPr/>
        </p:nvSpPr>
        <p:spPr>
          <a:xfrm>
            <a:off x="4742148" y="907689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Ellipse 281"/>
          <p:cNvSpPr/>
          <p:nvPr/>
        </p:nvSpPr>
        <p:spPr>
          <a:xfrm>
            <a:off x="4969499" y="90768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Ellipse 282"/>
          <p:cNvSpPr/>
          <p:nvPr/>
        </p:nvSpPr>
        <p:spPr>
          <a:xfrm>
            <a:off x="4514797" y="932906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Ellipse 283"/>
          <p:cNvSpPr/>
          <p:nvPr/>
        </p:nvSpPr>
        <p:spPr>
          <a:xfrm>
            <a:off x="4742148" y="932908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Ellipse 284"/>
          <p:cNvSpPr/>
          <p:nvPr/>
        </p:nvSpPr>
        <p:spPr>
          <a:xfrm>
            <a:off x="4969499" y="932906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Ellipse 285"/>
          <p:cNvSpPr/>
          <p:nvPr/>
        </p:nvSpPr>
        <p:spPr>
          <a:xfrm>
            <a:off x="4514797" y="959726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Ellipse 286"/>
          <p:cNvSpPr/>
          <p:nvPr/>
        </p:nvSpPr>
        <p:spPr>
          <a:xfrm>
            <a:off x="4742148" y="9597295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Ellipse 287"/>
          <p:cNvSpPr/>
          <p:nvPr/>
        </p:nvSpPr>
        <p:spPr>
          <a:xfrm>
            <a:off x="4969499" y="959726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229</Words>
  <Application>Microsoft Office PowerPoint</Application>
  <PresentationFormat>A4 (210 x 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2016-07-29T13:47:43Z</dcterms:created>
  <dcterms:modified xsi:type="dcterms:W3CDTF">2019-01-23T19:19:27Z</dcterms:modified>
</cp:coreProperties>
</file>