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C44"/>
    <a:srgbClr val="5B9BD5"/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0"/>
    <p:restoredTop sz="94586"/>
  </p:normalViewPr>
  <p:slideViewPr>
    <p:cSldViewPr snapToGrid="0" snapToObjects="1">
      <p:cViewPr>
        <p:scale>
          <a:sx n="82" d="100"/>
          <a:sy n="82" d="100"/>
        </p:scale>
        <p:origin x="1728" y="-1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Connecteur droit 159"/>
          <p:cNvCxnSpPr/>
          <p:nvPr/>
        </p:nvCxnSpPr>
        <p:spPr>
          <a:xfrm>
            <a:off x="446405" y="8074161"/>
            <a:ext cx="0" cy="1658481"/>
          </a:xfrm>
          <a:prstGeom prst="line">
            <a:avLst/>
          </a:prstGeom>
          <a:ln w="28575">
            <a:solidFill>
              <a:srgbClr val="EF4C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446405" y="4213401"/>
            <a:ext cx="0" cy="3538983"/>
          </a:xfrm>
          <a:prstGeom prst="line">
            <a:avLst/>
          </a:prstGeom>
          <a:ln w="28575">
            <a:solidFill>
              <a:srgbClr val="EF4C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544185" y="372792"/>
            <a:ext cx="4005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Avenir Book" charset="0"/>
                <a:ea typeface="Avenir Book" charset="0"/>
                <a:cs typeface="Avenir Book" charset="0"/>
              </a:rPr>
              <a:t>MATHIAS DELAVINE</a:t>
            </a:r>
            <a:endParaRPr lang="fr-FR" sz="3200" b="1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38055" y="844116"/>
            <a:ext cx="2022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Titulo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do </a:t>
            </a:r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trabalho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189702"/>
              </p:ext>
            </p:extLst>
          </p:nvPr>
        </p:nvGraphicFramePr>
        <p:xfrm>
          <a:off x="231143" y="2827808"/>
          <a:ext cx="3694952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31143" y="2398029"/>
            <a:ext cx="119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OBJETIVO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763429"/>
              </p:ext>
            </p:extLst>
          </p:nvPr>
        </p:nvGraphicFramePr>
        <p:xfrm>
          <a:off x="701040" y="4303692"/>
          <a:ext cx="3586464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6464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CIDADE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31143" y="3861144"/>
            <a:ext cx="3171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EXPERIÊNCIA PROFISSIONAL </a:t>
            </a: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190087"/>
              </p:ext>
            </p:extLst>
          </p:nvPr>
        </p:nvGraphicFramePr>
        <p:xfrm>
          <a:off x="701040" y="8138809"/>
          <a:ext cx="3372822" cy="1551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2822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31143" y="7752384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FORMAÇAO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4369171" y="2198187"/>
            <a:ext cx="2488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QUALIFICAÇÕES PESSOAIS 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548641"/>
              </p:ext>
            </p:extLst>
          </p:nvPr>
        </p:nvGraphicFramePr>
        <p:xfrm>
          <a:off x="4369171" y="2820976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4369171" y="4186840"/>
            <a:ext cx="2488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QUALIFICAÇÕES </a:t>
            </a:r>
            <a:r>
              <a:rPr lang="fr-FR" sz="1400" dirty="0" smtClean="0">
                <a:latin typeface="Avenir Book" charset="0"/>
                <a:ea typeface="Avenir Book" charset="0"/>
                <a:cs typeface="Avenir Book" charset="0"/>
              </a:rPr>
              <a:t>PROFISSIONAIS</a:t>
            </a:r>
            <a:endParaRPr lang="fr-FR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59072"/>
              </p:ext>
            </p:extLst>
          </p:nvPr>
        </p:nvGraphicFramePr>
        <p:xfrm>
          <a:off x="4369171" y="4774744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9" name="ZoneTexte 68"/>
          <p:cNvSpPr txBox="1"/>
          <p:nvPr/>
        </p:nvSpPr>
        <p:spPr>
          <a:xfrm>
            <a:off x="4328496" y="8121499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venir Book" charset="0"/>
                <a:ea typeface="Avenir Book" charset="0"/>
                <a:cs typeface="Avenir Book" charset="0"/>
              </a:rPr>
              <a:t>IDIOMAS</a:t>
            </a:r>
            <a:endParaRPr lang="fr-FR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70" name="Tableau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5521"/>
              </p:ext>
            </p:extLst>
          </p:nvPr>
        </p:nvGraphicFramePr>
        <p:xfrm>
          <a:off x="4328496" y="8604302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Inglês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Francês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Chinês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007916"/>
              </p:ext>
            </p:extLst>
          </p:nvPr>
        </p:nvGraphicFramePr>
        <p:xfrm>
          <a:off x="3982538" y="1286461"/>
          <a:ext cx="2435006" cy="5486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35006"/>
              </a:tblGrid>
              <a:tr h="152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12 Street Name, Lisboa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000 111 333 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2" name="Rectangle 141"/>
          <p:cNvSpPr/>
          <p:nvPr/>
        </p:nvSpPr>
        <p:spPr>
          <a:xfrm>
            <a:off x="0" y="0"/>
            <a:ext cx="6858000" cy="319929"/>
          </a:xfrm>
          <a:prstGeom prst="rect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0" y="9736193"/>
            <a:ext cx="6858000" cy="207835"/>
          </a:xfrm>
          <a:prstGeom prst="rect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82"/>
            <a:ext cx="2420987" cy="1625438"/>
          </a:xfrm>
          <a:prstGeom prst="rect">
            <a:avLst/>
          </a:prstGeom>
        </p:spPr>
      </p:pic>
      <p:cxnSp>
        <p:nvCxnSpPr>
          <p:cNvPr id="146" name="Connecteur droit 145"/>
          <p:cNvCxnSpPr/>
          <p:nvPr/>
        </p:nvCxnSpPr>
        <p:spPr>
          <a:xfrm>
            <a:off x="314960" y="2736583"/>
            <a:ext cx="1116000" cy="0"/>
          </a:xfrm>
          <a:prstGeom prst="line">
            <a:avLst/>
          </a:prstGeom>
          <a:ln w="28575">
            <a:solidFill>
              <a:srgbClr val="EF4C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314959" y="4213401"/>
            <a:ext cx="2988000" cy="0"/>
          </a:xfrm>
          <a:prstGeom prst="line">
            <a:avLst/>
          </a:prstGeom>
          <a:ln w="28575">
            <a:solidFill>
              <a:srgbClr val="EF4C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273050" y="8074161"/>
            <a:ext cx="1332000" cy="0"/>
          </a:xfrm>
          <a:prstGeom prst="line">
            <a:avLst/>
          </a:prstGeom>
          <a:ln w="28575">
            <a:solidFill>
              <a:srgbClr val="EF4C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273051" y="4616762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Dodécagone 152"/>
          <p:cNvSpPr/>
          <p:nvPr/>
        </p:nvSpPr>
        <p:spPr>
          <a:xfrm>
            <a:off x="273051" y="5458417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273051" y="6252683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5" name="Dodécagone 154"/>
          <p:cNvSpPr/>
          <p:nvPr/>
        </p:nvSpPr>
        <p:spPr>
          <a:xfrm>
            <a:off x="273051" y="7055171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273051" y="8429276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7" name="Dodécagone 156"/>
          <p:cNvSpPr/>
          <p:nvPr/>
        </p:nvSpPr>
        <p:spPr>
          <a:xfrm>
            <a:off x="273051" y="9210987"/>
            <a:ext cx="346709" cy="345896"/>
          </a:xfrm>
          <a:prstGeom prst="dodecagon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5640686" y="2874550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868037" y="287457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6095388" y="2874550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6322739" y="2879243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550090" y="287774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640686" y="312075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5868037" y="3120779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6095388" y="312075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6322739" y="312544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6550090" y="312394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640686" y="3372951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5868037" y="3372978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6095388" y="3372951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6322739" y="337764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550090" y="337614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640686" y="364115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5868037" y="364118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6095388" y="364115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6322739" y="3645850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6550090" y="3644353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5640686" y="4849805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5868037" y="484983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>
            <a:off x="6095388" y="4849805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>
            <a:off x="6322739" y="4854498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Ellipse 191"/>
          <p:cNvSpPr/>
          <p:nvPr/>
        </p:nvSpPr>
        <p:spPr>
          <a:xfrm>
            <a:off x="6550090" y="4853001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5640686" y="509600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5868037" y="509603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6095388" y="509600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>
            <a:off x="6322739" y="510070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/>
          <p:cNvSpPr/>
          <p:nvPr/>
        </p:nvSpPr>
        <p:spPr>
          <a:xfrm>
            <a:off x="6550090" y="5099203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Ellipse 197"/>
          <p:cNvSpPr/>
          <p:nvPr/>
        </p:nvSpPr>
        <p:spPr>
          <a:xfrm>
            <a:off x="5640686" y="5348206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>
            <a:off x="5868037" y="5348233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>
            <a:off x="6095388" y="5348206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Ellipse 200"/>
          <p:cNvSpPr/>
          <p:nvPr/>
        </p:nvSpPr>
        <p:spPr>
          <a:xfrm>
            <a:off x="6322739" y="5352899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/>
          <p:cNvSpPr/>
          <p:nvPr/>
        </p:nvSpPr>
        <p:spPr>
          <a:xfrm>
            <a:off x="6550090" y="535140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Ellipse 202"/>
          <p:cNvSpPr/>
          <p:nvPr/>
        </p:nvSpPr>
        <p:spPr>
          <a:xfrm>
            <a:off x="5640686" y="561641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/>
          <p:cNvSpPr/>
          <p:nvPr/>
        </p:nvSpPr>
        <p:spPr>
          <a:xfrm>
            <a:off x="5868037" y="5616439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6095388" y="561641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6322739" y="5621105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Ellipse 206"/>
          <p:cNvSpPr/>
          <p:nvPr/>
        </p:nvSpPr>
        <p:spPr>
          <a:xfrm>
            <a:off x="6550090" y="5619608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Ellipse 207"/>
          <p:cNvSpPr/>
          <p:nvPr/>
        </p:nvSpPr>
        <p:spPr>
          <a:xfrm>
            <a:off x="5592607" y="866174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/>
          <p:cNvSpPr/>
          <p:nvPr/>
        </p:nvSpPr>
        <p:spPr>
          <a:xfrm>
            <a:off x="5819958" y="8661771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6047309" y="866174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6274660" y="866643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>
            <a:off x="6502011" y="866494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Ellipse 212"/>
          <p:cNvSpPr/>
          <p:nvPr/>
        </p:nvSpPr>
        <p:spPr>
          <a:xfrm>
            <a:off x="5592607" y="8907946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>
            <a:off x="5819958" y="8907973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>
            <a:off x="6047309" y="8907946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>
            <a:off x="6274660" y="891263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>
            <a:off x="6502011" y="891114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>
            <a:off x="5592607" y="9160145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>
            <a:off x="5819958" y="9160172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>
            <a:off x="6047309" y="9160145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6274660" y="9164838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6502011" y="9163341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>
            <a:off x="5592607" y="9428351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>
            <a:off x="5819958" y="9428378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>
            <a:off x="6047309" y="9428351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/>
          <p:cNvSpPr/>
          <p:nvPr/>
        </p:nvSpPr>
        <p:spPr>
          <a:xfrm>
            <a:off x="6274660" y="9433044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>
            <a:off x="6502011" y="9431547"/>
            <a:ext cx="145684" cy="142406"/>
          </a:xfrm>
          <a:prstGeom prst="ellipse">
            <a:avLst/>
          </a:prstGeom>
          <a:solidFill>
            <a:srgbClr val="EF4C44"/>
          </a:solidFill>
          <a:ln>
            <a:solidFill>
              <a:srgbClr val="EF4C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Rectangle 227"/>
          <p:cNvSpPr/>
          <p:nvPr/>
        </p:nvSpPr>
        <p:spPr>
          <a:xfrm>
            <a:off x="4369171" y="6064218"/>
            <a:ext cx="2488829" cy="1771714"/>
          </a:xfrm>
          <a:prstGeom prst="rect">
            <a:avLst/>
          </a:prstGeom>
          <a:pattFill prst="wdDnDiag">
            <a:fgClr>
              <a:srgbClr val="EF4C4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281</Words>
  <Application>Microsoft Office PowerPoint</Application>
  <PresentationFormat>A4 (210 x 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2016-07-29T13:47:43Z</dcterms:created>
  <dcterms:modified xsi:type="dcterms:W3CDTF">2019-01-23T19:17:28Z</dcterms:modified>
</cp:coreProperties>
</file>