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8FA1"/>
    <a:srgbClr val="86C4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63"/>
    <p:restoredTop sz="94586"/>
  </p:normalViewPr>
  <p:slideViewPr>
    <p:cSldViewPr snapToGrid="0" snapToObjects="1">
      <p:cViewPr>
        <p:scale>
          <a:sx n="106" d="100"/>
          <a:sy n="106" d="100"/>
        </p:scale>
        <p:origin x="1122" y="-3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214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621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082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4971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1499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7515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5132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2400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7206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8173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6264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BFB57-431E-274B-A0AA-E5A1012118D8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2231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2158"/>
            <a:ext cx="2652066" cy="177012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2652066" cy="432158"/>
          </a:xfrm>
          <a:prstGeom prst="rect">
            <a:avLst/>
          </a:prstGeom>
          <a:solidFill>
            <a:srgbClr val="86C4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2652066" y="0"/>
            <a:ext cx="4205934" cy="432158"/>
          </a:xfrm>
          <a:prstGeom prst="rect">
            <a:avLst/>
          </a:prstGeom>
          <a:solidFill>
            <a:srgbClr val="438F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2652066" y="432157"/>
            <a:ext cx="4205934" cy="1770129"/>
          </a:xfrm>
          <a:prstGeom prst="rect">
            <a:avLst/>
          </a:prstGeom>
          <a:solidFill>
            <a:srgbClr val="86C4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0" y="2202286"/>
            <a:ext cx="2652066" cy="77037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2781837" y="473753"/>
            <a:ext cx="38427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smtClean="0"/>
              <a:t>JONATHAN DELAVINE</a:t>
            </a:r>
            <a:endParaRPr lang="fr-FR" sz="3200" b="1" dirty="0"/>
          </a:p>
        </p:txBody>
      </p:sp>
      <p:sp>
        <p:nvSpPr>
          <p:cNvPr id="10" name="ZoneTexte 9"/>
          <p:cNvSpPr txBox="1"/>
          <p:nvPr/>
        </p:nvSpPr>
        <p:spPr>
          <a:xfrm>
            <a:off x="2781837" y="1001957"/>
            <a:ext cx="2022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>
                <a:latin typeface="Avenir Book" charset="0"/>
                <a:ea typeface="Avenir Book" charset="0"/>
                <a:cs typeface="Avenir Book" charset="0"/>
              </a:rPr>
              <a:t>Titulo</a:t>
            </a:r>
            <a:r>
              <a:rPr lang="fr-FR" dirty="0">
                <a:latin typeface="Avenir Book" charset="0"/>
                <a:ea typeface="Avenir Book" charset="0"/>
                <a:cs typeface="Avenir Book" charset="0"/>
              </a:rPr>
              <a:t> do </a:t>
            </a:r>
            <a:r>
              <a:rPr lang="fr-FR" dirty="0" err="1">
                <a:latin typeface="Avenir Book" charset="0"/>
                <a:ea typeface="Avenir Book" charset="0"/>
                <a:cs typeface="Avenir Book" charset="0"/>
              </a:rPr>
              <a:t>trabalho</a:t>
            </a:r>
            <a:r>
              <a:rPr lang="fr-FR" dirty="0">
                <a:latin typeface="Avenir Book" charset="0"/>
                <a:ea typeface="Avenir Book" charset="0"/>
                <a:cs typeface="Avenir Book" charset="0"/>
              </a:rPr>
              <a:t> </a:t>
            </a:r>
            <a:endParaRPr lang="fr-FR" dirty="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2781837" y="1371289"/>
            <a:ext cx="27542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latin typeface="Avenir Book" charset="0"/>
                <a:ea typeface="Avenir Book" charset="0"/>
                <a:cs typeface="Avenir Book" charset="0"/>
              </a:rPr>
              <a:t>ENDEREÇO: </a:t>
            </a:r>
            <a:r>
              <a:rPr lang="fr-FR" sz="1200" dirty="0" smtClean="0">
                <a:latin typeface="Avenir Book" charset="0"/>
                <a:ea typeface="Avenir Book" charset="0"/>
                <a:cs typeface="Avenir Book" charset="0"/>
              </a:rPr>
              <a:t>12 Street Name, </a:t>
            </a:r>
            <a:r>
              <a:rPr lang="fr-FR" sz="1200" dirty="0" smtClean="0">
                <a:latin typeface="Avenir Book" charset="0"/>
                <a:ea typeface="Avenir Book" charset="0"/>
                <a:cs typeface="Avenir Book" charset="0"/>
              </a:rPr>
              <a:t>Lisboa</a:t>
            </a:r>
            <a:endParaRPr lang="fr-FR" sz="1200" dirty="0" smtClean="0">
              <a:latin typeface="Avenir Book" charset="0"/>
              <a:ea typeface="Avenir Book" charset="0"/>
              <a:cs typeface="Avenir Book" charset="0"/>
            </a:endParaRPr>
          </a:p>
          <a:p>
            <a:r>
              <a:rPr lang="fr-FR" sz="1200" dirty="0" smtClean="0">
                <a:latin typeface="Avenir Book" charset="0"/>
                <a:ea typeface="Avenir Book" charset="0"/>
                <a:cs typeface="Avenir Book" charset="0"/>
              </a:rPr>
              <a:t>TELEFONE: </a:t>
            </a:r>
            <a:r>
              <a:rPr lang="fr-FR" sz="1200" dirty="0" smtClean="0">
                <a:latin typeface="Avenir Book" charset="0"/>
                <a:ea typeface="Avenir Book" charset="0"/>
                <a:cs typeface="Avenir Book" charset="0"/>
              </a:rPr>
              <a:t>000 111 333 </a:t>
            </a:r>
          </a:p>
          <a:p>
            <a:r>
              <a:rPr lang="fr-FR" sz="1200" dirty="0" smtClean="0">
                <a:latin typeface="Avenir Book" charset="0"/>
                <a:ea typeface="Avenir Book" charset="0"/>
                <a:cs typeface="Avenir Book" charset="0"/>
              </a:rPr>
              <a:t>CELULAR: </a:t>
            </a:r>
            <a:r>
              <a:rPr lang="fr-FR" sz="1200" dirty="0" smtClean="0">
                <a:latin typeface="Avenir Book" charset="0"/>
                <a:ea typeface="Avenir Book" charset="0"/>
                <a:cs typeface="Avenir Book" charset="0"/>
              </a:rPr>
              <a:t>000 222 444</a:t>
            </a:r>
          </a:p>
          <a:p>
            <a:r>
              <a:rPr lang="fr-FR" sz="1200" dirty="0" smtClean="0">
                <a:latin typeface="Avenir Book" charset="0"/>
                <a:ea typeface="Avenir Book" charset="0"/>
                <a:cs typeface="Avenir Book" charset="0"/>
              </a:rPr>
              <a:t>TW: Twitter.com/</a:t>
            </a:r>
            <a:r>
              <a:rPr lang="fr-FR" sz="1200" dirty="0" err="1" smtClean="0">
                <a:latin typeface="Avenir Book" charset="0"/>
                <a:ea typeface="Avenir Book" charset="0"/>
                <a:cs typeface="Avenir Book" charset="0"/>
              </a:rPr>
              <a:t>jonathand</a:t>
            </a:r>
            <a:endParaRPr lang="fr-FR" sz="1200" dirty="0">
              <a:latin typeface="Avenir Book" charset="0"/>
              <a:ea typeface="Avenir Book" charset="0"/>
              <a:cs typeface="Avenir Book" charset="0"/>
            </a:endParaRPr>
          </a:p>
        </p:txBody>
      </p:sp>
      <p:graphicFrame>
        <p:nvGraphicFramePr>
          <p:cNvPr id="13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8042239"/>
              </p:ext>
            </p:extLst>
          </p:nvPr>
        </p:nvGraphicFramePr>
        <p:xfrm>
          <a:off x="2781837" y="2734774"/>
          <a:ext cx="3628016" cy="9244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28016"/>
              </a:tblGrid>
              <a:tr h="816119">
                <a:tc>
                  <a:txBody>
                    <a:bodyPr/>
                    <a:lstStyle/>
                    <a:p>
                      <a:pPr defTabSz="685800"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</a:p>
                    <a:p>
                      <a:pPr defTabSz="685800"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Interdum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et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malesuada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fames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ac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ante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</a:p>
                    <a:p>
                      <a:pPr defTabSz="685800"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primis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in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.. </a:t>
                      </a:r>
                      <a:endParaRPr kumimoji="0" lang="fr-FR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uLnTx/>
                        <a:uFillTx/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4" name="ZoneTexte 13"/>
          <p:cNvSpPr txBox="1"/>
          <p:nvPr/>
        </p:nvSpPr>
        <p:spPr>
          <a:xfrm>
            <a:off x="2781837" y="2330381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Avenir Book" charset="0"/>
                <a:ea typeface="Avenir Book" charset="0"/>
                <a:cs typeface="Avenir Book" charset="0"/>
              </a:rPr>
              <a:t>OBJETIVO</a:t>
            </a:r>
            <a:endParaRPr lang="fr-FR" dirty="0">
              <a:latin typeface="Avenir Book" charset="0"/>
              <a:ea typeface="Avenir Book" charset="0"/>
              <a:cs typeface="Avenir Book" charset="0"/>
            </a:endParaRPr>
          </a:p>
        </p:txBody>
      </p:sp>
      <p:graphicFrame>
        <p:nvGraphicFramePr>
          <p:cNvPr id="15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2884296"/>
              </p:ext>
            </p:extLst>
          </p:nvPr>
        </p:nvGraphicFramePr>
        <p:xfrm>
          <a:off x="2781838" y="4368184"/>
          <a:ext cx="3694952" cy="30247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94952"/>
              </a:tblGrid>
              <a:tr h="706109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EMPRESA</a:t>
                      </a:r>
                      <a:r>
                        <a:rPr lang="fr-FR" sz="1100" b="1" i="0" baseline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b="1" i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– </a:t>
                      </a:r>
                      <a:r>
                        <a:rPr lang="fr-FR" sz="1100" b="1" i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CIDADE </a:t>
                      </a:r>
                      <a:r>
                        <a:rPr lang="fr-FR" sz="1100" b="0" i="0" baseline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– </a:t>
                      </a: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Cargo </a:t>
                      </a: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exercido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Interdum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et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malesuada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fames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ac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ante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primis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in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6109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EMPRESA</a:t>
                      </a:r>
                      <a:r>
                        <a:rPr lang="fr-FR" sz="1100" b="1" i="0" baseline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b="1" i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– </a:t>
                      </a:r>
                      <a:r>
                        <a:rPr lang="fr-FR" sz="1100" b="1" i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CIDADE </a:t>
                      </a:r>
                      <a:r>
                        <a:rPr lang="fr-FR" sz="1100" b="0" i="0" baseline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– </a:t>
                      </a: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Cargo </a:t>
                      </a: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exercido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Interdum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et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malesuada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fames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ac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ante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primis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in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6109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EMPRESA</a:t>
                      </a:r>
                      <a:r>
                        <a:rPr lang="fr-FR" sz="1100" b="1" i="0" baseline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b="1" i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– </a:t>
                      </a:r>
                      <a:r>
                        <a:rPr lang="fr-FR" sz="1100" b="1" i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CIDADE </a:t>
                      </a:r>
                      <a:r>
                        <a:rPr lang="fr-FR" sz="1100" b="0" i="0" baseline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– </a:t>
                      </a: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Cargo </a:t>
                      </a: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exercido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Interdum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et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malesuada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fames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ac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ante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primis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in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6" name="ZoneTexte 15"/>
          <p:cNvSpPr txBox="1"/>
          <p:nvPr/>
        </p:nvSpPr>
        <p:spPr>
          <a:xfrm>
            <a:off x="2781837" y="3925636"/>
            <a:ext cx="3548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Avenir Book" charset="0"/>
                <a:ea typeface="Avenir Book" charset="0"/>
                <a:cs typeface="Avenir Book" charset="0"/>
              </a:rPr>
              <a:t>EXPERIÊNCIA PROFISSIONAL </a:t>
            </a:r>
            <a:endParaRPr lang="fr-FR" dirty="0">
              <a:latin typeface="Avenir Book" charset="0"/>
              <a:ea typeface="Avenir Book" charset="0"/>
              <a:cs typeface="Avenir Book" charset="0"/>
            </a:endParaRPr>
          </a:p>
        </p:txBody>
      </p:sp>
      <p:graphicFrame>
        <p:nvGraphicFramePr>
          <p:cNvPr id="18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0501463"/>
              </p:ext>
            </p:extLst>
          </p:nvPr>
        </p:nvGraphicFramePr>
        <p:xfrm>
          <a:off x="2781837" y="8045775"/>
          <a:ext cx="3842719" cy="15973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42719"/>
              </a:tblGrid>
              <a:tr h="447687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UNIVERSIDADE </a:t>
                      </a:r>
                      <a:r>
                        <a:rPr lang="fr-FR" sz="1100" b="0" i="0" baseline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– </a:t>
                      </a: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Grau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2370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UNIVERSIDADE </a:t>
                      </a:r>
                      <a:r>
                        <a:rPr lang="fr-FR" sz="1100" b="0" i="0" baseline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– </a:t>
                      </a: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Grau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9" name="ZoneTexte 18"/>
          <p:cNvSpPr txBox="1"/>
          <p:nvPr/>
        </p:nvSpPr>
        <p:spPr>
          <a:xfrm>
            <a:off x="2781837" y="7659350"/>
            <a:ext cx="1518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Avenir Book" charset="0"/>
                <a:ea typeface="Avenir Book" charset="0"/>
                <a:cs typeface="Avenir Book" charset="0"/>
              </a:rPr>
              <a:t>FORMAÇAO</a:t>
            </a:r>
            <a:endParaRPr lang="fr-FR" dirty="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0" y="2351065"/>
            <a:ext cx="2773680" cy="3968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0" y="4951890"/>
            <a:ext cx="2773680" cy="3968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ZoneTexte 9"/>
          <p:cNvSpPr txBox="1"/>
          <p:nvPr/>
        </p:nvSpPr>
        <p:spPr>
          <a:xfrm>
            <a:off x="356416" y="2338745"/>
            <a:ext cx="2264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Calibri Light" charset="0"/>
                <a:ea typeface="Calibri Light" charset="0"/>
                <a:cs typeface="Calibri Light" charset="0"/>
              </a:rPr>
              <a:t>QUALIFICAÇÕES</a:t>
            </a:r>
            <a:endParaRPr lang="fr-FR" sz="2000" dirty="0"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25" name="ZoneTexte 9"/>
          <p:cNvSpPr txBox="1"/>
          <p:nvPr/>
        </p:nvSpPr>
        <p:spPr>
          <a:xfrm>
            <a:off x="356416" y="4945801"/>
            <a:ext cx="2264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Calibri Light" charset="0"/>
                <a:ea typeface="Calibri Light" charset="0"/>
                <a:cs typeface="Calibri Light" charset="0"/>
              </a:rPr>
              <a:t>HOBBIES</a:t>
            </a:r>
            <a:endParaRPr lang="fr-FR" sz="2000" dirty="0">
              <a:latin typeface="Calibri Light" charset="0"/>
              <a:ea typeface="Calibri Light" charset="0"/>
              <a:cs typeface="Calibri Light" charset="0"/>
            </a:endParaRPr>
          </a:p>
        </p:txBody>
      </p:sp>
      <p:graphicFrame>
        <p:nvGraphicFramePr>
          <p:cNvPr id="26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0597018"/>
              </p:ext>
            </p:extLst>
          </p:nvPr>
        </p:nvGraphicFramePr>
        <p:xfrm>
          <a:off x="221666" y="2766968"/>
          <a:ext cx="2329082" cy="178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9082"/>
              </a:tblGrid>
              <a:tr h="3564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Software </a:t>
                      </a:r>
                      <a:r>
                        <a:rPr lang="fr-FR" sz="1200" b="0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de </a:t>
                      </a:r>
                      <a:r>
                        <a:rPr lang="fr-FR" sz="1200" b="0" i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contabilidade</a:t>
                      </a:r>
                      <a:r>
                        <a:rPr lang="fr-FR" sz="1200" b="0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endParaRPr lang="fr-FR" sz="1200" b="0" i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</a:tr>
              <a:tr h="3564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Bing ADS</a:t>
                      </a:r>
                      <a:endParaRPr lang="fr-FR" sz="1200" b="0" i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</a:tr>
              <a:tr h="3564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Microsoft</a:t>
                      </a:r>
                      <a:r>
                        <a:rPr lang="fr-FR" sz="1200" b="0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fr-FR" sz="1200" b="0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Office</a:t>
                      </a:r>
                      <a:endParaRPr lang="fr-FR" sz="1200" b="0" i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</a:tr>
              <a:tr h="3564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Google </a:t>
                      </a:r>
                      <a:r>
                        <a:rPr lang="fr-FR" sz="1200" b="0" i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AdWords</a:t>
                      </a:r>
                      <a:endParaRPr lang="fr-FR" sz="1200" b="0" i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</a:tr>
              <a:tr h="3564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Criatividade</a:t>
                      </a:r>
                      <a:endParaRPr lang="fr-FR" sz="1200" b="0" i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27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123881"/>
              </p:ext>
            </p:extLst>
          </p:nvPr>
        </p:nvGraphicFramePr>
        <p:xfrm>
          <a:off x="151818" y="5380144"/>
          <a:ext cx="2329082" cy="1069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9082"/>
              </a:tblGrid>
              <a:tr h="3564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Esporte</a:t>
                      </a:r>
                      <a:endParaRPr lang="fr-FR" sz="1200" b="0" i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</a:tr>
              <a:tr h="3564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Leitura</a:t>
                      </a:r>
                      <a:endParaRPr lang="fr-FR" sz="1200" b="0" i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</a:tr>
              <a:tr h="3564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Cinema</a:t>
                      </a:r>
                      <a:endParaRPr lang="fr-FR" sz="1200" b="0" i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8" name="Rectangle 27"/>
          <p:cNvSpPr/>
          <p:nvPr/>
        </p:nvSpPr>
        <p:spPr>
          <a:xfrm>
            <a:off x="285476" y="3070317"/>
            <a:ext cx="2026920" cy="558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285476" y="3070596"/>
            <a:ext cx="1815546" cy="55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285476" y="3448972"/>
            <a:ext cx="2026920" cy="558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285476" y="3449251"/>
            <a:ext cx="1061720" cy="55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285476" y="3811408"/>
            <a:ext cx="2026920" cy="558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285476" y="3811687"/>
            <a:ext cx="1579880" cy="55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285476" y="4158124"/>
            <a:ext cx="2026920" cy="558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285476" y="4158403"/>
            <a:ext cx="1366520" cy="55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285476" y="4486651"/>
            <a:ext cx="2026920" cy="558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285476" y="4486930"/>
            <a:ext cx="1815546" cy="55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250062" y="5694359"/>
            <a:ext cx="2026920" cy="558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250062" y="5694638"/>
            <a:ext cx="1097280" cy="55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250062" y="6063285"/>
            <a:ext cx="2026920" cy="558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250062" y="6063564"/>
            <a:ext cx="1815546" cy="55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250062" y="6456907"/>
            <a:ext cx="2026920" cy="558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250062" y="6457186"/>
            <a:ext cx="1366520" cy="55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38865" y="6882812"/>
            <a:ext cx="2773680" cy="3968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ZoneTexte 9"/>
          <p:cNvSpPr txBox="1"/>
          <p:nvPr/>
        </p:nvSpPr>
        <p:spPr>
          <a:xfrm>
            <a:off x="395281" y="6876723"/>
            <a:ext cx="2264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Calibri Light" charset="0"/>
                <a:ea typeface="Calibri Light" charset="0"/>
                <a:cs typeface="Calibri Light" charset="0"/>
              </a:rPr>
              <a:t>IDIOMAS</a:t>
            </a:r>
            <a:endParaRPr lang="fr-FR" sz="2000" dirty="0">
              <a:latin typeface="Calibri Light" charset="0"/>
              <a:ea typeface="Calibri Light" charset="0"/>
              <a:cs typeface="Calibri Light" charset="0"/>
            </a:endParaRPr>
          </a:p>
        </p:txBody>
      </p:sp>
      <p:graphicFrame>
        <p:nvGraphicFramePr>
          <p:cNvPr id="47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0526909"/>
              </p:ext>
            </p:extLst>
          </p:nvPr>
        </p:nvGraphicFramePr>
        <p:xfrm>
          <a:off x="190683" y="7311066"/>
          <a:ext cx="2329082" cy="1069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9082"/>
              </a:tblGrid>
              <a:tr h="3564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Inglês</a:t>
                      </a:r>
                      <a:endParaRPr lang="fr-FR" sz="1200" b="0" i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</a:tr>
              <a:tr h="3564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Francês</a:t>
                      </a:r>
                      <a:endParaRPr lang="fr-FR" sz="1200" b="0" i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</a:tr>
              <a:tr h="3564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Italiano</a:t>
                      </a:r>
                      <a:endParaRPr lang="fr-FR" sz="1200" b="0" i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8" name="Rectangle 47"/>
          <p:cNvSpPr/>
          <p:nvPr/>
        </p:nvSpPr>
        <p:spPr>
          <a:xfrm>
            <a:off x="288927" y="7625281"/>
            <a:ext cx="2026920" cy="558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288927" y="7625560"/>
            <a:ext cx="1097280" cy="55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288927" y="7994207"/>
            <a:ext cx="2026920" cy="558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288927" y="7994486"/>
            <a:ext cx="1815546" cy="55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288927" y="8387829"/>
            <a:ext cx="2026920" cy="558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288927" y="8388108"/>
            <a:ext cx="1366520" cy="55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98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277</Words>
  <Application>Microsoft Office PowerPoint</Application>
  <PresentationFormat>A4 (210 x 297 mm)</PresentationFormat>
  <Paragraphs>36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Avenir Book</vt:lpstr>
      <vt:lpstr>Calibri</vt:lpstr>
      <vt:lpstr>Calibri Light</vt:lpstr>
      <vt:lpstr>Courier New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4</cp:revision>
  <dcterms:created xsi:type="dcterms:W3CDTF">2016-07-29T13:47:43Z</dcterms:created>
  <dcterms:modified xsi:type="dcterms:W3CDTF">2019-01-17T21:38:16Z</dcterms:modified>
</cp:coreProperties>
</file>