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B97"/>
    <a:srgbClr val="FFF49B"/>
    <a:srgbClr val="5898B8"/>
    <a:srgbClr val="B1BE30"/>
    <a:srgbClr val="FE5756"/>
    <a:srgbClr val="FF8C36"/>
    <a:srgbClr val="5797B8"/>
    <a:srgbClr val="2E3A40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6"/>
    <p:restoredTop sz="94537"/>
  </p:normalViewPr>
  <p:slideViewPr>
    <p:cSldViewPr snapToGrid="0" snapToObjects="1">
      <p:cViewPr>
        <p:scale>
          <a:sx n="96" d="100"/>
          <a:sy n="96" d="100"/>
        </p:scale>
        <p:origin x="1176" y="-336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17/01/2019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364" y="7765357"/>
            <a:ext cx="4788442" cy="3813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64" y="2722061"/>
            <a:ext cx="4788442" cy="3813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88806" y="2613602"/>
            <a:ext cx="2773680" cy="188321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4788806" y="4486544"/>
            <a:ext cx="2773680" cy="1405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788806" y="5892044"/>
            <a:ext cx="2773680" cy="25986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788806" y="2710350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88806" y="4589236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788806" y="8498566"/>
            <a:ext cx="2773680" cy="2190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788806" y="6040824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788806" y="8641649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08794"/>
            <a:ext cx="7562486" cy="1397596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34540" y="371216"/>
            <a:ext cx="1848366" cy="1859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70" name="ZoneTexte 9"/>
          <p:cNvSpPr txBox="1"/>
          <p:nvPr/>
        </p:nvSpPr>
        <p:spPr>
          <a:xfrm>
            <a:off x="2851989" y="784489"/>
            <a:ext cx="4356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smtClean="0">
                <a:latin typeface="Calibri Light" charset="0"/>
                <a:ea typeface="Calibri Light" charset="0"/>
                <a:cs typeface="Calibri Light" charset="0"/>
              </a:rPr>
              <a:t>PIERRE ALANDREA</a:t>
            </a:r>
            <a:endParaRPr lang="fr-FR" sz="4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1" name="ZoneTexte 9"/>
          <p:cNvSpPr txBox="1"/>
          <p:nvPr/>
        </p:nvSpPr>
        <p:spPr>
          <a:xfrm>
            <a:off x="3265578" y="1363178"/>
            <a:ext cx="3528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TITULO DO 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TRABALHO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3" name="ZoneTexte 9"/>
          <p:cNvSpPr txBox="1"/>
          <p:nvPr/>
        </p:nvSpPr>
        <p:spPr>
          <a:xfrm>
            <a:off x="265913" y="2718483"/>
            <a:ext cx="3133270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EXPERIÊNCIA PROFISSIONAL 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22465"/>
              </p:ext>
            </p:extLst>
          </p:nvPr>
        </p:nvGraphicFramePr>
        <p:xfrm>
          <a:off x="291313" y="3156606"/>
          <a:ext cx="4304453" cy="4368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-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CIDADE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Cargo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-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CIDADE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Cargo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-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CIDADE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Cargo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-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CIDADE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Cargo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5" name="ZoneTexte 9"/>
          <p:cNvSpPr txBox="1"/>
          <p:nvPr/>
        </p:nvSpPr>
        <p:spPr>
          <a:xfrm>
            <a:off x="265913" y="7749321"/>
            <a:ext cx="2576930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FORMAÇAO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389261"/>
              </p:ext>
            </p:extLst>
          </p:nvPr>
        </p:nvGraphicFramePr>
        <p:xfrm>
          <a:off x="291313" y="8187443"/>
          <a:ext cx="4304453" cy="2354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Grau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Grau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7" name="ZoneTexte 9"/>
          <p:cNvSpPr txBox="1"/>
          <p:nvPr/>
        </p:nvSpPr>
        <p:spPr>
          <a:xfrm>
            <a:off x="5145222" y="2702997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OBJETIVO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155093"/>
              </p:ext>
            </p:extLst>
          </p:nvPr>
        </p:nvGraphicFramePr>
        <p:xfrm>
          <a:off x="5157921" y="3169706"/>
          <a:ext cx="2252243" cy="127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243"/>
              </a:tblGrid>
              <a:tr h="1277784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Lorem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ipsum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dolor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sit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amet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consectetur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adipiscing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elit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Morbi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tristique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sapien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nec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nulla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rutrum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imperdiet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Nullam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faucibus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augue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id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velit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luctus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maximus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Interdum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et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malesuada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fames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ac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ante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ipsum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primis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faucibus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endParaRPr lang="fr-FR" sz="1050" dirty="0">
                        <a:solidFill>
                          <a:schemeClr val="bg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9" name="ZoneTexte 9"/>
          <p:cNvSpPr txBox="1"/>
          <p:nvPr/>
        </p:nvSpPr>
        <p:spPr>
          <a:xfrm>
            <a:off x="5145222" y="4583859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CONTATO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8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398205"/>
              </p:ext>
            </p:extLst>
          </p:nvPr>
        </p:nvGraphicFramePr>
        <p:xfrm>
          <a:off x="5157923" y="5007757"/>
          <a:ext cx="2264942" cy="754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4942"/>
              </a:tblGrid>
              <a:tr h="754487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000 111 333</a:t>
                      </a:r>
                      <a:endParaRPr lang="fr-FR" sz="1050" b="0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name@mail.com</a:t>
                      </a:r>
                      <a:endParaRPr lang="fr-FR" sz="1050" b="0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12 Street Name, </a:t>
                      </a: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Lisboa</a:t>
                      </a:r>
                      <a:endParaRPr lang="fr-FR" sz="1050" b="0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PORTUGAL</a:t>
                      </a:r>
                      <a:endParaRPr lang="fr-FR" sz="1050" b="0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1" name="ZoneTexte 9"/>
          <p:cNvSpPr txBox="1"/>
          <p:nvPr/>
        </p:nvSpPr>
        <p:spPr>
          <a:xfrm>
            <a:off x="5145222" y="6028504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QUALIFICAÇÕES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2" name="ZoneTexte 9"/>
          <p:cNvSpPr txBox="1"/>
          <p:nvPr/>
        </p:nvSpPr>
        <p:spPr>
          <a:xfrm>
            <a:off x="5145222" y="8635560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HOBBIES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83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831371"/>
              </p:ext>
            </p:extLst>
          </p:nvPr>
        </p:nvGraphicFramePr>
        <p:xfrm>
          <a:off x="5157922" y="6456243"/>
          <a:ext cx="2329082" cy="17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Inglês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Chinês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Microsoft</a:t>
                      </a:r>
                      <a:r>
                        <a:rPr lang="fr-FR" sz="1200" b="0" i="0" baseline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Office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Google </a:t>
                      </a: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AdWords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Criatividade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91211"/>
              </p:ext>
            </p:extLst>
          </p:nvPr>
        </p:nvGraphicFramePr>
        <p:xfrm>
          <a:off x="5157922" y="9067376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Esporte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Leitura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Cinema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256166" y="6748780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256166" y="6749059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256166" y="7127435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256166" y="7127714"/>
            <a:ext cx="10617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256166" y="748987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256166" y="7490150"/>
            <a:ext cx="15798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256166" y="783658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256166" y="7836866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256166" y="8165114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256166" y="8165393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256166" y="938159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256166" y="9381870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256166" y="975051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256166" y="975079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256166" y="1014413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256166" y="10144418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811</TotalTime>
  <Words>253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73</cp:revision>
  <dcterms:created xsi:type="dcterms:W3CDTF">2014-12-03T08:33:54Z</dcterms:created>
  <dcterms:modified xsi:type="dcterms:W3CDTF">2019-01-17T22:21:25Z</dcterms:modified>
</cp:coreProperties>
</file>