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3F3"/>
    <a:srgbClr val="F15104"/>
    <a:srgbClr val="FA9547"/>
    <a:srgbClr val="F2731E"/>
    <a:srgbClr val="323032"/>
    <a:srgbClr val="F69336"/>
    <a:srgbClr val="FF9637"/>
    <a:srgbClr val="2E3A40"/>
    <a:srgbClr val="FCD800"/>
    <a:srgbClr val="5898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87" d="100"/>
          <a:sy n="87" d="100"/>
        </p:scale>
        <p:origin x="1338" y="-272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23/01/2019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2969342" y="4917974"/>
            <a:ext cx="4129549" cy="337364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969342" y="2670994"/>
            <a:ext cx="4129549" cy="337364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58271" y="1495341"/>
            <a:ext cx="2202909" cy="873020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58270" y="3231917"/>
            <a:ext cx="2202909" cy="2843511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Image 7"/>
          <p:cNvPicPr>
            <a:picLocks noChangeAspect="1"/>
          </p:cNvPicPr>
          <p:nvPr/>
        </p:nvPicPr>
        <p:blipFill rotWithShape="1">
          <a:blip r:embed="rId3"/>
          <a:srcRect l="43073" b="14177"/>
          <a:stretch/>
        </p:blipFill>
        <p:spPr>
          <a:xfrm>
            <a:off x="490208" y="422870"/>
            <a:ext cx="2141864" cy="2155254"/>
          </a:xfrm>
          <a:prstGeom prst="ellipse">
            <a:avLst/>
          </a:prstGeom>
          <a:ln w="28575">
            <a:solidFill>
              <a:srgbClr val="92D050"/>
            </a:solidFill>
          </a:ln>
        </p:spPr>
      </p:pic>
      <p:sp>
        <p:nvSpPr>
          <p:cNvPr id="46" name="TextBox 45"/>
          <p:cNvSpPr txBox="1"/>
          <p:nvPr/>
        </p:nvSpPr>
        <p:spPr>
          <a:xfrm>
            <a:off x="2846884" y="796978"/>
            <a:ext cx="46452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 smtClean="0">
                <a:solidFill>
                  <a:srgbClr val="92D050"/>
                </a:solidFill>
                <a:latin typeface="Avenir Light" charset="0"/>
                <a:ea typeface="Avenir Light" charset="0"/>
                <a:cs typeface="Avenir Light" charset="0"/>
              </a:rPr>
              <a:t>MARTINEZ </a:t>
            </a:r>
            <a:r>
              <a:rPr lang="en-US" sz="4200" dirty="0" smtClean="0">
                <a:latin typeface="Avenir Light" charset="0"/>
                <a:ea typeface="Avenir Light" charset="0"/>
                <a:cs typeface="Avenir Light" charset="0"/>
              </a:rPr>
              <a:t>ALAIN</a:t>
            </a:r>
            <a:endParaRPr lang="en-US" sz="4200" dirty="0"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677083" y="1495340"/>
            <a:ext cx="1421808" cy="2596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92663" y="2709471"/>
            <a:ext cx="195661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TITULO </a:t>
            </a:r>
            <a:endParaRPr lang="en-US" sz="1300" dirty="0" smtClean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  <a:p>
            <a:pPr algn="ctr"/>
            <a:r>
              <a:rPr lang="en-US" sz="1300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DO </a:t>
            </a:r>
            <a:r>
              <a:rPr lang="en-US" sz="1300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TRABALHO 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574890" y="1863172"/>
            <a:ext cx="1592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90625" algn="l"/>
              </a:tabLst>
            </a:pPr>
            <a:r>
              <a:rPr lang="en-US" sz="1200" dirty="0" smtClean="0">
                <a:latin typeface="Avenir Light" charset="0"/>
                <a:ea typeface="Avenir Light" charset="0"/>
                <a:cs typeface="Avenir Light" charset="0"/>
              </a:rPr>
              <a:t>000 111 333</a:t>
            </a:r>
            <a:endParaRPr lang="en-US" sz="1200" dirty="0">
              <a:latin typeface="Avenir Light" charset="0"/>
              <a:ea typeface="Avenir Light" charset="0"/>
              <a:cs typeface="Avenir Light" charset="0"/>
            </a:endParaRPr>
          </a:p>
          <a:p>
            <a:pPr>
              <a:tabLst>
                <a:tab pos="1190625" algn="l"/>
              </a:tabLst>
            </a:pPr>
            <a:r>
              <a:rPr lang="en-US" sz="1200" dirty="0" smtClean="0">
                <a:latin typeface="Avenir Light" charset="0"/>
                <a:ea typeface="Avenir Light" charset="0"/>
                <a:cs typeface="Avenir Light" charset="0"/>
              </a:rPr>
              <a:t>name@mail.com</a:t>
            </a:r>
            <a:endParaRPr lang="en-US" sz="1200" dirty="0">
              <a:latin typeface="Avenir Light" charset="0"/>
              <a:ea typeface="Avenir Light" charset="0"/>
              <a:cs typeface="Avenir Light" charset="0"/>
            </a:endParaRPr>
          </a:p>
          <a:p>
            <a:pPr>
              <a:tabLst>
                <a:tab pos="1190625" algn="l"/>
              </a:tabLst>
            </a:pPr>
            <a:r>
              <a:rPr lang="en-US" sz="1200" dirty="0" err="1" smtClean="0">
                <a:latin typeface="Avenir Light" charset="0"/>
                <a:ea typeface="Avenir Light" charset="0"/>
                <a:cs typeface="Avenir Light" charset="0"/>
              </a:rPr>
              <a:t>Lisboa</a:t>
            </a:r>
            <a:r>
              <a:rPr lang="en-US" sz="1200" dirty="0" smtClean="0">
                <a:latin typeface="Avenir Light" charset="0"/>
                <a:ea typeface="Avenir Light" charset="0"/>
                <a:cs typeface="Avenir Light" charset="0"/>
              </a:rPr>
              <a:t>, PORTUGAL</a:t>
            </a:r>
            <a:endParaRPr lang="en-US" sz="1200" dirty="0"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122189" y="2695571"/>
            <a:ext cx="14891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92D050"/>
                </a:solidFill>
                <a:latin typeface="Avenir Light" charset="0"/>
                <a:ea typeface="Avenir Light" charset="0"/>
                <a:cs typeface="Avenir Light" charset="0"/>
              </a:rPr>
              <a:t>FORMAÇAO</a:t>
            </a:r>
            <a:endParaRPr lang="en-US" sz="1600" b="1" dirty="0">
              <a:solidFill>
                <a:srgbClr val="92D050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graphicFrame>
        <p:nvGraphicFramePr>
          <p:cNvPr id="52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928999"/>
              </p:ext>
            </p:extLst>
          </p:nvPr>
        </p:nvGraphicFramePr>
        <p:xfrm>
          <a:off x="2917323" y="3210063"/>
          <a:ext cx="4181568" cy="14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81568"/>
              </a:tblGrid>
              <a:tr h="7200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UNIVERSIDADE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Grau</a:t>
                      </a: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Cidade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UNIVERSIDADE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Grau</a:t>
                      </a: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Cidade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5677083" y="3206686"/>
            <a:ext cx="1421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92D050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677083" y="3926686"/>
            <a:ext cx="1421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rgbClr val="92D050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122189" y="4937638"/>
            <a:ext cx="3376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92D050"/>
                </a:solidFill>
                <a:latin typeface="Avenir Light" charset="0"/>
                <a:ea typeface="Avenir Light" charset="0"/>
                <a:cs typeface="Avenir Light" charset="0"/>
              </a:rPr>
              <a:t>EXPERIÊNCIA </a:t>
            </a:r>
            <a:r>
              <a:rPr lang="en-US" sz="1600" b="1" dirty="0" smtClean="0">
                <a:solidFill>
                  <a:srgbClr val="92D050"/>
                </a:solidFill>
                <a:latin typeface="Avenir Light" charset="0"/>
                <a:ea typeface="Avenir Light" charset="0"/>
                <a:cs typeface="Avenir Light" charset="0"/>
              </a:rPr>
              <a:t>PROFISSIONAL</a:t>
            </a:r>
            <a:endParaRPr lang="en-US" sz="1600" b="1" dirty="0">
              <a:solidFill>
                <a:srgbClr val="92D050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graphicFrame>
        <p:nvGraphicFramePr>
          <p:cNvPr id="56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255612"/>
              </p:ext>
            </p:extLst>
          </p:nvPr>
        </p:nvGraphicFramePr>
        <p:xfrm>
          <a:off x="2917323" y="5452119"/>
          <a:ext cx="2759760" cy="42667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59760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CARGO EXERCIDO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EMPRESA, Cidade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CARGO EXERCIDO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EMPRESA, Cidade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CARGO EXERCIDO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EMPRESA, Cidade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5677083" y="5452119"/>
            <a:ext cx="1421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rgbClr val="92D050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677083" y="6930722"/>
            <a:ext cx="1421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92D050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677083" y="8449514"/>
            <a:ext cx="1421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92D050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72999" y="3455969"/>
            <a:ext cx="1489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venir Light" charset="0"/>
                <a:ea typeface="Avenir Light" charset="0"/>
                <a:cs typeface="Avenir Light" charset="0"/>
              </a:rPr>
              <a:t>OBJETIVO</a:t>
            </a:r>
            <a:endParaRPr lang="en-US" sz="1400" b="1" dirty="0"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72999" y="3774859"/>
            <a:ext cx="20334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fr-FR" sz="1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72999" y="6127342"/>
            <a:ext cx="1732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QUALIFICAÇÕES </a:t>
            </a:r>
          </a:p>
        </p:txBody>
      </p:sp>
      <p:graphicFrame>
        <p:nvGraphicFramePr>
          <p:cNvPr id="64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61421"/>
              </p:ext>
            </p:extLst>
          </p:nvPr>
        </p:nvGraphicFramePr>
        <p:xfrm>
          <a:off x="573578" y="6431389"/>
          <a:ext cx="1977789" cy="151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7789"/>
              </a:tblGrid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Inglês</a:t>
                      </a:r>
                      <a:endParaRPr lang="fr-FR" sz="105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Francês</a:t>
                      </a:r>
                      <a:endParaRPr lang="fr-FR" sz="105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Microsoft</a:t>
                      </a:r>
                      <a:r>
                        <a:rPr lang="fr-FR" sz="1050" b="0" i="0" baseline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 Office</a:t>
                      </a:r>
                      <a:endParaRPr lang="fr-FR" sz="105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Google </a:t>
                      </a:r>
                      <a:r>
                        <a:rPr lang="fr-FR" sz="10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AdWords</a:t>
                      </a:r>
                      <a:endParaRPr lang="fr-FR" sz="105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Bing </a:t>
                      </a:r>
                      <a:r>
                        <a:rPr lang="fr-FR" sz="10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Ads</a:t>
                      </a:r>
                      <a:endParaRPr lang="fr-FR" sz="105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Criatividade</a:t>
                      </a:r>
                      <a:endParaRPr lang="fr-FR" sz="105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5" name="TextBox 64"/>
          <p:cNvSpPr txBox="1"/>
          <p:nvPr/>
        </p:nvSpPr>
        <p:spPr>
          <a:xfrm>
            <a:off x="572999" y="8053540"/>
            <a:ext cx="1489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HOBBIES</a:t>
            </a:r>
            <a:endParaRPr lang="en-US" sz="1400" b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graphicFrame>
        <p:nvGraphicFramePr>
          <p:cNvPr id="66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518724"/>
              </p:ext>
            </p:extLst>
          </p:nvPr>
        </p:nvGraphicFramePr>
        <p:xfrm>
          <a:off x="573578" y="8357587"/>
          <a:ext cx="1977789" cy="151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7789"/>
              </a:tblGrid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Leitura</a:t>
                      </a:r>
                      <a:endParaRPr lang="fr-FR" sz="105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Viagem</a:t>
                      </a:r>
                      <a:endParaRPr lang="fr-FR" sz="105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Esporte</a:t>
                      </a:r>
                      <a:endParaRPr lang="fr-FR" sz="105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Novas</a:t>
                      </a:r>
                      <a:r>
                        <a:rPr lang="fr-FR" sz="1050" b="0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tecnologias</a:t>
                      </a:r>
                      <a:endParaRPr lang="fr-FR" sz="105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Economia</a:t>
                      </a:r>
                      <a:endParaRPr lang="fr-FR" sz="105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Tenis</a:t>
                      </a:r>
                      <a:endParaRPr lang="fr-FR" sz="105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7" name="Rectangle 26"/>
          <p:cNvSpPr/>
          <p:nvPr/>
        </p:nvSpPr>
        <p:spPr>
          <a:xfrm>
            <a:off x="2969342" y="1495340"/>
            <a:ext cx="2526887" cy="25962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496231" y="1495340"/>
            <a:ext cx="180851" cy="259621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60350" y="1863172"/>
            <a:ext cx="1226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tabLst>
                <a:tab pos="1190625" algn="l"/>
              </a:tabLst>
            </a:pPr>
            <a:r>
              <a:rPr lang="en-US" sz="1200" dirty="0" smtClean="0">
                <a:solidFill>
                  <a:srgbClr val="92D050"/>
                </a:solidFill>
                <a:latin typeface="Avenir Light" charset="0"/>
                <a:ea typeface="Avenir Light" charset="0"/>
                <a:cs typeface="Avenir Light" charset="0"/>
              </a:rPr>
              <a:t>TELEFONE</a:t>
            </a:r>
            <a:endParaRPr lang="en-US" sz="1200" dirty="0">
              <a:latin typeface="Avenir Light" charset="0"/>
              <a:ea typeface="Avenir Light" charset="0"/>
              <a:cs typeface="Avenir Light" charset="0"/>
            </a:endParaRPr>
          </a:p>
          <a:p>
            <a:pPr algn="r">
              <a:tabLst>
                <a:tab pos="1190625" algn="l"/>
              </a:tabLst>
            </a:pPr>
            <a:r>
              <a:rPr lang="en-US" sz="1200" dirty="0">
                <a:solidFill>
                  <a:srgbClr val="92D050"/>
                </a:solidFill>
                <a:latin typeface="Avenir Light" charset="0"/>
                <a:ea typeface="Avenir Light" charset="0"/>
                <a:cs typeface="Avenir Light" charset="0"/>
              </a:rPr>
              <a:t>EMAIL</a:t>
            </a:r>
            <a:endParaRPr lang="en-US" sz="1200" dirty="0">
              <a:latin typeface="Avenir Light" charset="0"/>
              <a:ea typeface="Avenir Light" charset="0"/>
              <a:cs typeface="Avenir Light" charset="0"/>
            </a:endParaRPr>
          </a:p>
          <a:p>
            <a:pPr algn="r">
              <a:tabLst>
                <a:tab pos="1190625" algn="l"/>
              </a:tabLst>
            </a:pPr>
            <a:r>
              <a:rPr lang="en-US" sz="1200" dirty="0" smtClean="0">
                <a:solidFill>
                  <a:srgbClr val="92D050"/>
                </a:solidFill>
                <a:latin typeface="Avenir Light" charset="0"/>
                <a:ea typeface="Avenir Light" charset="0"/>
                <a:cs typeface="Avenir Light" charset="0"/>
              </a:rPr>
              <a:t>ENDEREÇO</a:t>
            </a:r>
            <a:endParaRPr lang="en-US" sz="1200" dirty="0">
              <a:latin typeface="Avenir Light" charset="0"/>
              <a:ea typeface="Avenir Light" charset="0"/>
              <a:cs typeface="Avenir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1203</TotalTime>
  <Words>179</Words>
  <Application>Microsoft Office PowerPoint</Application>
  <PresentationFormat>Personalizado</PresentationFormat>
  <Paragraphs>49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Avenir Light</vt:lpstr>
      <vt:lpstr>Avenir Medium</vt:lpstr>
      <vt:lpstr>Calibri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97</cp:revision>
  <dcterms:created xsi:type="dcterms:W3CDTF">2014-12-03T08:33:54Z</dcterms:created>
  <dcterms:modified xsi:type="dcterms:W3CDTF">2019-01-23T19:14:38Z</dcterms:modified>
</cp:coreProperties>
</file>