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032"/>
    <a:srgbClr val="F69336"/>
    <a:srgbClr val="F2731E"/>
    <a:srgbClr val="F15104"/>
    <a:srgbClr val="FF9637"/>
    <a:srgbClr val="2E3A40"/>
    <a:srgbClr val="FCD800"/>
    <a:srgbClr val="5898B8"/>
    <a:srgbClr val="B1BE30"/>
    <a:srgbClr val="FE5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586"/>
  </p:normalViewPr>
  <p:slideViewPr>
    <p:cSldViewPr snapToGrid="0" snapToObjects="1">
      <p:cViewPr>
        <p:scale>
          <a:sx n="100" d="100"/>
          <a:sy n="100" d="100"/>
        </p:scale>
        <p:origin x="1008" y="-364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17/01/2019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-1" y="1392756"/>
            <a:ext cx="4856813" cy="24904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-1"/>
            <a:ext cx="7559439" cy="13940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856813" y="3876416"/>
            <a:ext cx="2702626" cy="68122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856811" y="5978779"/>
            <a:ext cx="2702627" cy="29949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33500" y="127000"/>
            <a:ext cx="4914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chemeClr val="accent1">
                    <a:lumMod val="75000"/>
                  </a:schemeClr>
                </a:solidFill>
              </a:rPr>
              <a:t>Hervé</a:t>
            </a: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1">
                    <a:lumMod val="75000"/>
                  </a:schemeClr>
                </a:solidFill>
              </a:rPr>
              <a:t>Doegare</a:t>
            </a:r>
            <a:endParaRPr lang="en-US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Image 7"/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43891" t="31" r="84" b="16037"/>
          <a:stretch/>
        </p:blipFill>
        <p:spPr>
          <a:xfrm>
            <a:off x="5181600" y="1600200"/>
            <a:ext cx="2070100" cy="20701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5156199" y="4095409"/>
            <a:ext cx="1144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</a:rPr>
              <a:t>Contato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69610"/>
              </p:ext>
            </p:extLst>
          </p:nvPr>
        </p:nvGraphicFramePr>
        <p:xfrm>
          <a:off x="5156200" y="4589679"/>
          <a:ext cx="2403238" cy="12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03238"/>
              </a:tblGrid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000 111 333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name@mail.com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12 Street</a:t>
                      </a: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Name, </a:t>
                      </a: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Lisboa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Twitter.com</a:t>
                      </a:r>
                      <a:r>
                        <a:rPr lang="fr-FR" sz="1200" b="0" i="1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/</a:t>
                      </a:r>
                      <a:r>
                        <a:rPr lang="fr-FR" sz="1200" b="0" i="1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herve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5238750" y="4474737"/>
            <a:ext cx="199390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56199" y="6140050"/>
            <a:ext cx="18812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tx2"/>
                </a:solidFill>
              </a:rPr>
              <a:t>Qualificações</a:t>
            </a:r>
            <a:endParaRPr lang="en-US" sz="2000" b="1" dirty="0">
              <a:solidFill>
                <a:schemeClr val="tx2"/>
              </a:solidFill>
            </a:endParaRPr>
          </a:p>
        </p:txBody>
      </p:sp>
      <p:graphicFrame>
        <p:nvGraphicFramePr>
          <p:cNvPr id="1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320448"/>
              </p:ext>
            </p:extLst>
          </p:nvPr>
        </p:nvGraphicFramePr>
        <p:xfrm>
          <a:off x="5156200" y="6643704"/>
          <a:ext cx="1977789" cy="214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7789"/>
              </a:tblGrid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err="1" smtClean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Inglês</a:t>
                      </a:r>
                      <a:endParaRPr lang="fr-FR" sz="1200" b="0" i="1" dirty="0">
                        <a:solidFill>
                          <a:schemeClr val="tx2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err="1" smtClean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Chinês</a:t>
                      </a:r>
                      <a:endParaRPr lang="fr-FR" sz="1200" b="0" i="1" dirty="0">
                        <a:solidFill>
                          <a:schemeClr val="tx2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Microsoft</a:t>
                      </a:r>
                      <a:r>
                        <a:rPr lang="fr-FR" sz="1200" b="0" i="1" baseline="0" dirty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Office</a:t>
                      </a:r>
                      <a:endParaRPr lang="fr-FR" sz="1200" b="0" i="1" dirty="0">
                        <a:solidFill>
                          <a:schemeClr val="tx2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Google </a:t>
                      </a:r>
                      <a:r>
                        <a:rPr lang="fr-FR" sz="1200" b="0" i="1" dirty="0" err="1" smtClean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AdWords</a:t>
                      </a:r>
                      <a:endParaRPr lang="fr-FR" sz="1200" b="0" i="1" dirty="0">
                        <a:solidFill>
                          <a:schemeClr val="tx2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smtClean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Bing </a:t>
                      </a:r>
                      <a:r>
                        <a:rPr lang="fr-FR" sz="1200" b="0" i="1" dirty="0" err="1" smtClean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Ads</a:t>
                      </a:r>
                      <a:endParaRPr lang="fr-FR" sz="1200" b="0" i="1" dirty="0">
                        <a:solidFill>
                          <a:schemeClr val="tx2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err="1" smtClean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Criatividade</a:t>
                      </a:r>
                      <a:endParaRPr lang="fr-FR" sz="1200" b="0" i="1" dirty="0">
                        <a:solidFill>
                          <a:schemeClr val="tx2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smtClean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Software de </a:t>
                      </a:r>
                      <a:r>
                        <a:rPr lang="fr-FR" sz="1200" b="0" i="1" dirty="0" err="1" smtClean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contabilidade</a:t>
                      </a:r>
                      <a:endParaRPr lang="fr-FR" sz="1200" b="0" i="1" dirty="0">
                        <a:solidFill>
                          <a:schemeClr val="tx2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5238750" y="6527400"/>
            <a:ext cx="1993900" cy="0"/>
          </a:xfrm>
          <a:prstGeom prst="line">
            <a:avLst/>
          </a:prstGeom>
          <a:ln w="1905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56199" y="9163050"/>
            <a:ext cx="1272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Hobbies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5238750" y="9550400"/>
            <a:ext cx="199390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44897"/>
              </p:ext>
            </p:extLst>
          </p:nvPr>
        </p:nvGraphicFramePr>
        <p:xfrm>
          <a:off x="5156200" y="9678279"/>
          <a:ext cx="2279580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79580"/>
              </a:tblGrid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Leitura</a:t>
                      </a:r>
                      <a:r>
                        <a:rPr lang="fr-FR" sz="1200" b="0" i="1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● </a:t>
                      </a:r>
                      <a:r>
                        <a:rPr lang="fr-FR" sz="1200" b="0" i="1" baseline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Viagem</a:t>
                      </a:r>
                      <a:endParaRPr lang="fr-FR" sz="1200" b="0" i="1" baseline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baseline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Esporte</a:t>
                      </a: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● </a:t>
                      </a:r>
                      <a:r>
                        <a:rPr lang="fr-FR" sz="1200" b="0" i="1" baseline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Economia</a:t>
                      </a: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1" baseline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● </a:t>
                      </a:r>
                      <a:r>
                        <a:rPr lang="fr-FR" sz="1200" b="0" i="1" baseline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Cinema</a:t>
                      </a:r>
                      <a:endParaRPr lang="fr-FR" sz="1200" b="0" i="1" baseline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Novas </a:t>
                      </a:r>
                      <a:r>
                        <a:rPr lang="fr-FR" sz="1200" b="0" i="1" baseline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Tecnologias</a:t>
                      </a: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● </a:t>
                      </a:r>
                      <a:r>
                        <a:rPr lang="fr-FR" sz="1200" b="0" i="1" baseline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Idiomas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01949" y="1736510"/>
            <a:ext cx="44599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400" dirty="0" err="1">
                <a:solidFill>
                  <a:schemeClr val="bg1"/>
                </a:solidFill>
              </a:rPr>
              <a:t>Lorem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ipsum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dolor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sit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amet</a:t>
            </a:r>
            <a:r>
              <a:rPr lang="fr-FR" sz="1400" dirty="0">
                <a:solidFill>
                  <a:schemeClr val="bg1"/>
                </a:solidFill>
              </a:rPr>
              <a:t>, </a:t>
            </a:r>
            <a:r>
              <a:rPr lang="fr-FR" sz="1400" dirty="0" err="1">
                <a:solidFill>
                  <a:schemeClr val="bg1"/>
                </a:solidFill>
              </a:rPr>
              <a:t>consectetur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adipiscing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elit</a:t>
            </a:r>
            <a:r>
              <a:rPr lang="fr-FR" sz="1400" dirty="0">
                <a:solidFill>
                  <a:schemeClr val="bg1"/>
                </a:solidFill>
              </a:rPr>
              <a:t>. </a:t>
            </a:r>
            <a:r>
              <a:rPr lang="fr-FR" sz="1400" dirty="0" err="1">
                <a:solidFill>
                  <a:schemeClr val="bg1"/>
                </a:solidFill>
              </a:rPr>
              <a:t>Morbi</a:t>
            </a:r>
            <a:r>
              <a:rPr lang="fr-FR" sz="1400" dirty="0">
                <a:solidFill>
                  <a:schemeClr val="bg1"/>
                </a:solidFill>
              </a:rPr>
              <a:t> tristique </a:t>
            </a:r>
            <a:r>
              <a:rPr lang="fr-FR" sz="1400" dirty="0" err="1">
                <a:solidFill>
                  <a:schemeClr val="bg1"/>
                </a:solidFill>
              </a:rPr>
              <a:t>sapien</a:t>
            </a:r>
            <a:r>
              <a:rPr lang="fr-FR" sz="1400" dirty="0">
                <a:solidFill>
                  <a:schemeClr val="bg1"/>
                </a:solidFill>
              </a:rPr>
              <a:t> nec </a:t>
            </a:r>
            <a:r>
              <a:rPr lang="fr-FR" sz="1400" dirty="0" err="1">
                <a:solidFill>
                  <a:schemeClr val="bg1"/>
                </a:solidFill>
              </a:rPr>
              <a:t>nulla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rutrum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imperdiet</a:t>
            </a:r>
            <a:r>
              <a:rPr lang="fr-FR" sz="1400" dirty="0">
                <a:solidFill>
                  <a:schemeClr val="bg1"/>
                </a:solidFill>
              </a:rPr>
              <a:t>. </a:t>
            </a:r>
            <a:r>
              <a:rPr lang="fr-FR" sz="1400" dirty="0" err="1">
                <a:solidFill>
                  <a:schemeClr val="bg1"/>
                </a:solidFill>
              </a:rPr>
              <a:t>Nullam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faucibus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augue</a:t>
            </a:r>
            <a:r>
              <a:rPr lang="fr-FR" sz="1400" dirty="0">
                <a:solidFill>
                  <a:schemeClr val="bg1"/>
                </a:solidFill>
              </a:rPr>
              <a:t> id </a:t>
            </a:r>
            <a:r>
              <a:rPr lang="fr-FR" sz="1400" dirty="0" err="1">
                <a:solidFill>
                  <a:schemeClr val="bg1"/>
                </a:solidFill>
              </a:rPr>
              <a:t>velit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luctus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maximus</a:t>
            </a:r>
            <a:r>
              <a:rPr lang="fr-FR" sz="1400" dirty="0">
                <a:solidFill>
                  <a:schemeClr val="bg1"/>
                </a:solidFill>
              </a:rPr>
              <a:t>. </a:t>
            </a:r>
            <a:r>
              <a:rPr lang="fr-FR" sz="1400" dirty="0" err="1">
                <a:solidFill>
                  <a:schemeClr val="bg1"/>
                </a:solidFill>
              </a:rPr>
              <a:t>Interdum</a:t>
            </a:r>
            <a:r>
              <a:rPr lang="fr-FR" sz="1400" dirty="0">
                <a:solidFill>
                  <a:schemeClr val="bg1"/>
                </a:solidFill>
              </a:rPr>
              <a:t> et </a:t>
            </a:r>
            <a:r>
              <a:rPr lang="fr-FR" sz="1400" dirty="0" err="1">
                <a:solidFill>
                  <a:schemeClr val="bg1"/>
                </a:solidFill>
              </a:rPr>
              <a:t>malesuada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fames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ac</a:t>
            </a:r>
            <a:r>
              <a:rPr lang="fr-FR" sz="1400" dirty="0">
                <a:solidFill>
                  <a:schemeClr val="bg1"/>
                </a:solidFill>
              </a:rPr>
              <a:t> ante </a:t>
            </a:r>
            <a:r>
              <a:rPr lang="fr-FR" sz="1400" dirty="0" err="1">
                <a:solidFill>
                  <a:schemeClr val="bg1"/>
                </a:solidFill>
              </a:rPr>
              <a:t>ipsum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primis</a:t>
            </a:r>
            <a:r>
              <a:rPr lang="fr-FR" sz="1400" dirty="0">
                <a:solidFill>
                  <a:schemeClr val="bg1"/>
                </a:solidFill>
              </a:rPr>
              <a:t> in </a:t>
            </a:r>
            <a:r>
              <a:rPr lang="fr-FR" sz="1400" dirty="0" err="1">
                <a:solidFill>
                  <a:schemeClr val="bg1"/>
                </a:solidFill>
              </a:rPr>
              <a:t>faucibus</a:t>
            </a:r>
            <a:r>
              <a:rPr lang="fr-FR" sz="1400" dirty="0">
                <a:solidFill>
                  <a:schemeClr val="bg1"/>
                </a:solidFill>
              </a:rPr>
              <a:t>. </a:t>
            </a:r>
            <a:endParaRPr lang="fr-FR" sz="1400" dirty="0" smtClean="0">
              <a:solidFill>
                <a:schemeClr val="bg1"/>
              </a:solidFill>
            </a:endParaRPr>
          </a:p>
          <a:p>
            <a:pPr defTabSz="685800">
              <a:defRPr/>
            </a:pPr>
            <a:endParaRPr lang="fr-FR" sz="1400" dirty="0" smtClean="0">
              <a:solidFill>
                <a:schemeClr val="bg1"/>
              </a:solidFill>
            </a:endParaRPr>
          </a:p>
          <a:p>
            <a:pPr defTabSz="685800">
              <a:defRPr/>
            </a:pPr>
            <a:r>
              <a:rPr lang="fr-FR" sz="1400" dirty="0" err="1">
                <a:solidFill>
                  <a:schemeClr val="bg1"/>
                </a:solidFill>
              </a:rPr>
              <a:t>Etiam</a:t>
            </a:r>
            <a:r>
              <a:rPr lang="fr-FR" sz="1400" dirty="0">
                <a:solidFill>
                  <a:schemeClr val="bg1"/>
                </a:solidFill>
              </a:rPr>
              <a:t> bibendum, ante nec </a:t>
            </a:r>
            <a:r>
              <a:rPr lang="fr-FR" sz="1400" dirty="0" err="1">
                <a:solidFill>
                  <a:schemeClr val="bg1"/>
                </a:solidFill>
              </a:rPr>
              <a:t>luctus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posuere</a:t>
            </a:r>
            <a:r>
              <a:rPr lang="fr-FR" sz="1400" dirty="0">
                <a:solidFill>
                  <a:schemeClr val="bg1"/>
                </a:solidFill>
              </a:rPr>
              <a:t>, </a:t>
            </a:r>
            <a:r>
              <a:rPr lang="fr-FR" sz="1400" dirty="0" err="1">
                <a:solidFill>
                  <a:schemeClr val="bg1"/>
                </a:solidFill>
              </a:rPr>
              <a:t>odio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enim</a:t>
            </a:r>
            <a:r>
              <a:rPr lang="fr-FR" sz="1400" dirty="0">
                <a:solidFill>
                  <a:schemeClr val="bg1"/>
                </a:solidFill>
              </a:rPr>
              <a:t> semper </a:t>
            </a:r>
            <a:r>
              <a:rPr lang="fr-FR" sz="1400" dirty="0" err="1">
                <a:solidFill>
                  <a:schemeClr val="bg1"/>
                </a:solidFill>
              </a:rPr>
              <a:t>tortor</a:t>
            </a:r>
            <a:r>
              <a:rPr lang="fr-FR" sz="1400" dirty="0">
                <a:solidFill>
                  <a:schemeClr val="bg1"/>
                </a:solidFill>
              </a:rPr>
              <a:t>, id </a:t>
            </a:r>
            <a:r>
              <a:rPr lang="fr-FR" sz="1400" dirty="0" err="1">
                <a:solidFill>
                  <a:schemeClr val="bg1"/>
                </a:solidFill>
              </a:rPr>
              <a:t>eleifend</a:t>
            </a:r>
            <a:r>
              <a:rPr lang="fr-FR" sz="1400" dirty="0">
                <a:solidFill>
                  <a:schemeClr val="bg1"/>
                </a:solidFill>
              </a:rPr>
              <a:t> mi ante vitae ex. Sed </a:t>
            </a:r>
            <a:r>
              <a:rPr lang="fr-FR" sz="1400" dirty="0" err="1">
                <a:solidFill>
                  <a:schemeClr val="bg1"/>
                </a:solidFill>
              </a:rPr>
              <a:t>molestie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varius</a:t>
            </a:r>
            <a:r>
              <a:rPr lang="fr-FR" sz="1400" dirty="0">
                <a:solidFill>
                  <a:schemeClr val="bg1"/>
                </a:solidFill>
              </a:rPr>
              <a:t> erat a </a:t>
            </a:r>
            <a:r>
              <a:rPr lang="fr-FR" sz="1400" dirty="0" err="1">
                <a:solidFill>
                  <a:schemeClr val="bg1"/>
                </a:solidFill>
              </a:rPr>
              <a:t>aliquet</a:t>
            </a:r>
            <a:r>
              <a:rPr lang="fr-FR" sz="14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1949" y="4093415"/>
            <a:ext cx="37102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Experiência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profissional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284500" y="4480765"/>
            <a:ext cx="4377441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291995" y="4607896"/>
            <a:ext cx="499256" cy="49925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1585" y="4631878"/>
            <a:ext cx="52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>
                <a:solidFill>
                  <a:schemeClr val="bg1"/>
                </a:solidFill>
              </a:rPr>
              <a:t>2013-2014</a:t>
            </a:r>
          </a:p>
        </p:txBody>
      </p:sp>
      <p:graphicFrame>
        <p:nvGraphicFramePr>
          <p:cNvPr id="2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04020"/>
              </p:ext>
            </p:extLst>
          </p:nvPr>
        </p:nvGraphicFramePr>
        <p:xfrm>
          <a:off x="791251" y="4622512"/>
          <a:ext cx="3870690" cy="37791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0690"/>
              </a:tblGrid>
              <a:tr h="665702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Cargo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exercido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Empresa</a:t>
                      </a:r>
                      <a:r>
                        <a:rPr lang="fr-FR" sz="1100" b="0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100" b="0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Cidade</a:t>
                      </a:r>
                      <a:endParaRPr lang="fr-FR" sz="1100" b="0" i="1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483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Cargo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exercido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Empresa</a:t>
                      </a:r>
                      <a:r>
                        <a:rPr lang="fr-FR" sz="1100" b="0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Cidade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483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Cargo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exercido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Empresa</a:t>
                      </a:r>
                      <a:r>
                        <a:rPr lang="fr-FR" sz="1100" b="0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Cidade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9" name="Oval 28"/>
          <p:cNvSpPr/>
          <p:nvPr/>
        </p:nvSpPr>
        <p:spPr>
          <a:xfrm>
            <a:off x="291995" y="5865550"/>
            <a:ext cx="499256" cy="49925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1585" y="5889532"/>
            <a:ext cx="52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>
                <a:solidFill>
                  <a:schemeClr val="bg1"/>
                </a:solidFill>
              </a:rPr>
              <a:t>2013-2014</a:t>
            </a:r>
          </a:p>
        </p:txBody>
      </p:sp>
      <p:sp>
        <p:nvSpPr>
          <p:cNvPr id="31" name="Oval 30"/>
          <p:cNvSpPr/>
          <p:nvPr/>
        </p:nvSpPr>
        <p:spPr>
          <a:xfrm>
            <a:off x="291995" y="7108287"/>
            <a:ext cx="499256" cy="49925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1585" y="7132269"/>
            <a:ext cx="52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2013-2014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01949" y="8590464"/>
            <a:ext cx="37102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</a:rPr>
              <a:t>Formaçao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284500" y="8977814"/>
            <a:ext cx="4377441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36279"/>
              </p:ext>
            </p:extLst>
          </p:nvPr>
        </p:nvGraphicFramePr>
        <p:xfrm>
          <a:off x="806241" y="9163050"/>
          <a:ext cx="3870690" cy="14405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0690"/>
              </a:tblGrid>
              <a:tr h="665702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Universidade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Grau</a:t>
                      </a:r>
                      <a:endParaRPr lang="fr-FR" sz="1100" b="0" i="1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Cidade, </a:t>
                      </a:r>
                      <a:r>
                        <a:rPr lang="fr-FR" sz="11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PAÍS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483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Universidade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Grau</a:t>
                      </a: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Cidade, PAÍS</a:t>
                      </a:r>
                      <a:endParaRPr lang="fr-FR" sz="1100" b="0" i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6" name="Oval 35"/>
          <p:cNvSpPr/>
          <p:nvPr/>
        </p:nvSpPr>
        <p:spPr>
          <a:xfrm>
            <a:off x="291995" y="9147727"/>
            <a:ext cx="499256" cy="49925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81585" y="9171709"/>
            <a:ext cx="52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>
                <a:solidFill>
                  <a:schemeClr val="bg1"/>
                </a:solidFill>
              </a:rPr>
              <a:t>2013-2014</a:t>
            </a:r>
          </a:p>
        </p:txBody>
      </p:sp>
      <p:sp>
        <p:nvSpPr>
          <p:cNvPr id="38" name="Oval 37"/>
          <p:cNvSpPr/>
          <p:nvPr/>
        </p:nvSpPr>
        <p:spPr>
          <a:xfrm>
            <a:off x="291995" y="9817237"/>
            <a:ext cx="499256" cy="49925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81585" y="9841219"/>
            <a:ext cx="52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2013-2014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333500" y="850899"/>
            <a:ext cx="4914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Titulo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do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trabalho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1016</TotalTime>
  <Words>252</Words>
  <Application>Microsoft Office PowerPoint</Application>
  <PresentationFormat>Personalizado</PresentationFormat>
  <Paragraphs>46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89</cp:revision>
  <dcterms:created xsi:type="dcterms:W3CDTF">2014-12-03T08:33:54Z</dcterms:created>
  <dcterms:modified xsi:type="dcterms:W3CDTF">2019-01-17T22:46:56Z</dcterms:modified>
</cp:coreProperties>
</file>