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6B"/>
    <a:srgbClr val="E06053"/>
    <a:srgbClr val="EE614A"/>
    <a:srgbClr val="EC7E73"/>
    <a:srgbClr val="D25F4D"/>
    <a:srgbClr val="59767A"/>
    <a:srgbClr val="577779"/>
    <a:srgbClr val="EAD3A9"/>
    <a:srgbClr val="EBE9DD"/>
    <a:srgbClr val="EC8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0"/>
    <p:restoredTop sz="94586"/>
  </p:normalViewPr>
  <p:slideViewPr>
    <p:cSldViewPr snapToGrid="0" snapToObjects="1">
      <p:cViewPr>
        <p:scale>
          <a:sx n="84" d="100"/>
          <a:sy n="84" d="100"/>
        </p:scale>
        <p:origin x="1452" y="-255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562850" cy="2072016"/>
          </a:xfrm>
          <a:prstGeom prst="rect">
            <a:avLst/>
          </a:prstGeom>
          <a:solidFill>
            <a:srgbClr val="EE614A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-4233" y="2072015"/>
            <a:ext cx="2128544" cy="86166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124311" y="2068226"/>
            <a:ext cx="5442772" cy="1342600"/>
          </a:xfrm>
          <a:prstGeom prst="rect">
            <a:avLst/>
          </a:prstGeom>
          <a:solidFill>
            <a:srgbClr val="F5826B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24312" y="9692640"/>
            <a:ext cx="5438538" cy="995998"/>
          </a:xfrm>
          <a:prstGeom prst="rect">
            <a:avLst/>
          </a:prstGeom>
          <a:solidFill>
            <a:srgbClr val="E0605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ZoneTexte 9"/>
          <p:cNvSpPr txBox="1"/>
          <p:nvPr/>
        </p:nvSpPr>
        <p:spPr>
          <a:xfrm>
            <a:off x="2285268" y="321039"/>
            <a:ext cx="438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Luci</a:t>
            </a:r>
            <a:r>
              <a:rPr lang="fr-FR" sz="4800" b="1" dirty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a</a:t>
            </a:r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smtClean="0">
                <a:solidFill>
                  <a:srgbClr val="454545"/>
                </a:solidFill>
                <a:ea typeface="Helvetica Neue Condensed" charset="0"/>
                <a:cs typeface="Helvetica Neue Condensed" charset="0"/>
              </a:rPr>
              <a:t>LEMAIRE</a:t>
            </a:r>
            <a:endParaRPr lang="fr-FR" sz="4800" b="1" dirty="0">
              <a:solidFill>
                <a:srgbClr val="454545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2306959" y="1085966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TITULO DO TRABALHO | </a:t>
            </a:r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5 ANOS DE EXPÊRIENCIA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2294259" y="1342949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  |  name@mail.com  |  12 Street Name, Lisboa - PORTUGAL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0" name="ZoneTexte 9"/>
          <p:cNvSpPr txBox="1"/>
          <p:nvPr/>
        </p:nvSpPr>
        <p:spPr>
          <a:xfrm>
            <a:off x="2357154" y="2584532"/>
            <a:ext cx="104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OBJETIVO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477688" y="2479200"/>
            <a:ext cx="0" cy="570562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ZoneTexte 9"/>
          <p:cNvSpPr txBox="1"/>
          <p:nvPr/>
        </p:nvSpPr>
        <p:spPr>
          <a:xfrm>
            <a:off x="3653848" y="2333879"/>
            <a:ext cx="364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8" name="ZoneTexte 9"/>
          <p:cNvSpPr txBox="1"/>
          <p:nvPr/>
        </p:nvSpPr>
        <p:spPr>
          <a:xfrm>
            <a:off x="53605" y="2582070"/>
            <a:ext cx="1507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ea typeface="Times New Roman" charset="0"/>
                <a:cs typeface="Times New Roman" charset="0"/>
              </a:rPr>
              <a:t>QUALIFICAÇÕES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86600" y="318418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6600" y="3182394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6600" y="352926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599" y="3527473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600" y="388759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6600" y="3885804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6599" y="4249524"/>
            <a:ext cx="1763375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6599" y="4247729"/>
            <a:ext cx="108852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6600" y="461045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6600" y="4608664"/>
            <a:ext cx="146514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2261044" y="3661649"/>
            <a:ext cx="3650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ea typeface="Times New Roman" charset="0"/>
                <a:cs typeface="Times New Roman" charset="0"/>
              </a:rPr>
              <a:t>EXPERIÊNCIA PROFISSIONAL 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657163" y="4204525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ZoneTexte 9"/>
          <p:cNvSpPr txBox="1"/>
          <p:nvPr/>
        </p:nvSpPr>
        <p:spPr>
          <a:xfrm>
            <a:off x="4288164" y="9881083"/>
            <a:ext cx="1457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HOBBIES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7" name="ZoneTexte 9"/>
          <p:cNvSpPr txBox="1"/>
          <p:nvPr/>
        </p:nvSpPr>
        <p:spPr>
          <a:xfrm>
            <a:off x="2466784" y="10210008"/>
            <a:ext cx="5146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Leitura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Cinema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Novas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Tecnologias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Viagem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Esporte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Yoga </a:t>
            </a:r>
            <a:r>
              <a:rPr lang="fr-FR" sz="8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Dança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" name="Triangle 9"/>
          <p:cNvSpPr/>
          <p:nvPr/>
        </p:nvSpPr>
        <p:spPr>
          <a:xfrm rot="10800000">
            <a:off x="773317" y="2070780"/>
            <a:ext cx="570031" cy="293965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47431" y="2960664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9"/>
          <p:cNvSpPr txBox="1"/>
          <p:nvPr/>
        </p:nvSpPr>
        <p:spPr>
          <a:xfrm>
            <a:off x="53605" y="5327473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IDIOMAS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86600" y="591827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86600" y="5916483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86600" y="6269546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86599" y="6267751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86600" y="664113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86600" y="6639343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147431" y="5706067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00420"/>
              </p:ext>
            </p:extLst>
          </p:nvPr>
        </p:nvGraphicFramePr>
        <p:xfrm>
          <a:off x="186598" y="3129772"/>
          <a:ext cx="1809385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9385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MS</a:t>
                      </a:r>
                      <a:r>
                        <a:rPr lang="en-US" sz="1300" baseline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Flexibilidade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95675"/>
              </p:ext>
            </p:extLst>
          </p:nvPr>
        </p:nvGraphicFramePr>
        <p:xfrm>
          <a:off x="186598" y="5875175"/>
          <a:ext cx="1088529" cy="108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529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ZoneTexte 9"/>
          <p:cNvSpPr txBox="1"/>
          <p:nvPr/>
        </p:nvSpPr>
        <p:spPr>
          <a:xfrm>
            <a:off x="53605" y="7347751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ea typeface="Times New Roman" charset="0"/>
                <a:cs typeface="Times New Roman" charset="0"/>
              </a:rPr>
              <a:t>DISTINÇÕES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147431" y="7726345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456660" y="4000203"/>
            <a:ext cx="0" cy="223879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38383"/>
              </p:ext>
            </p:extLst>
          </p:nvPr>
        </p:nvGraphicFramePr>
        <p:xfrm>
          <a:off x="2946046" y="4014878"/>
          <a:ext cx="4304453" cy="303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593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CIDADE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975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CIDADE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4607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CIDADE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 flipH="1">
            <a:off x="2657163" y="512674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657163" y="6048667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ZoneTexte 9"/>
          <p:cNvSpPr txBox="1"/>
          <p:nvPr/>
        </p:nvSpPr>
        <p:spPr>
          <a:xfrm>
            <a:off x="2261045" y="7266406"/>
            <a:ext cx="1362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FORMAÇAO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2657163" y="780928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460572" y="7603472"/>
            <a:ext cx="0" cy="112802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30476"/>
              </p:ext>
            </p:extLst>
          </p:nvPr>
        </p:nvGraphicFramePr>
        <p:xfrm>
          <a:off x="2946046" y="7619635"/>
          <a:ext cx="4304453" cy="1918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154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415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0" name="Straight Connector 109"/>
          <p:cNvCxnSpPr/>
          <p:nvPr/>
        </p:nvCxnSpPr>
        <p:spPr>
          <a:xfrm flipH="1">
            <a:off x="2657163" y="8731499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22007"/>
              </p:ext>
            </p:extLst>
          </p:nvPr>
        </p:nvGraphicFramePr>
        <p:xfrm>
          <a:off x="76884" y="7888008"/>
          <a:ext cx="2028396" cy="2549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396"/>
              </a:tblGrid>
              <a:tr h="6569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NOME DO PRÊMIO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15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1200"/>
                        </a:spcBef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NOME DO PRÊMIO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1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NOME DO PRÊMIO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NOME DO PRÊMIO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r="5369"/>
          <a:stretch/>
        </p:blipFill>
        <p:spPr>
          <a:xfrm>
            <a:off x="184672" y="285191"/>
            <a:ext cx="1939639" cy="1450557"/>
          </a:xfrm>
          <a:prstGeom prst="rect">
            <a:avLst/>
          </a:prstGeom>
          <a:ln w="76200">
            <a:solidFill>
              <a:srgbClr val="F5826B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12" y="24268"/>
            <a:ext cx="1424538" cy="1424538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03"/>
          <a:stretch/>
        </p:blipFill>
        <p:spPr>
          <a:xfrm>
            <a:off x="2124311" y="9463687"/>
            <a:ext cx="802704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867</TotalTime>
  <Words>236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109</cp:revision>
  <dcterms:created xsi:type="dcterms:W3CDTF">2014-12-03T08:33:54Z</dcterms:created>
  <dcterms:modified xsi:type="dcterms:W3CDTF">2019-01-23T19:12:36Z</dcterms:modified>
</cp:coreProperties>
</file>