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70" d="100"/>
          <a:sy n="70" d="100"/>
        </p:scale>
        <p:origin x="1734" y="-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613141"/>
              </p:ext>
            </p:extLst>
          </p:nvPr>
        </p:nvGraphicFramePr>
        <p:xfrm>
          <a:off x="282435" y="304263"/>
          <a:ext cx="6914790" cy="9794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1051118"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Audrey DOTEMENT</a:t>
                      </a:r>
                    </a:p>
                    <a:p>
                      <a:endParaRPr lang="fr-FR" sz="1600" b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12 Street Name, </a:t>
                      </a:r>
                    </a:p>
                    <a:p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Lisboa</a:t>
                      </a:r>
                      <a:endParaRPr lang="en-GB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94511">
                <a:tc>
                  <a:txBody>
                    <a:bodyPr/>
                    <a:lstStyle/>
                    <a:p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Telefone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000 111 333</a:t>
                      </a: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</a:p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75028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Grau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Grau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4411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Ellipse 13"/>
          <p:cNvSpPr/>
          <p:nvPr/>
        </p:nvSpPr>
        <p:spPr>
          <a:xfrm>
            <a:off x="519953" y="4715435"/>
            <a:ext cx="1640541" cy="16584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273470" y="5522258"/>
            <a:ext cx="2155965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234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2016-02-02T19:34:59Z</dcterms:created>
  <dcterms:modified xsi:type="dcterms:W3CDTF">2018-12-17T14:06:35Z</dcterms:modified>
</cp:coreProperties>
</file>