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3A40"/>
    <a:srgbClr val="657C88"/>
    <a:srgbClr val="FCD800"/>
    <a:srgbClr val="5898B8"/>
    <a:srgbClr val="B1BE30"/>
    <a:srgbClr val="FE5756"/>
    <a:srgbClr val="FF8C36"/>
    <a:srgbClr val="5797B8"/>
    <a:srgbClr val="FF4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9"/>
    <p:restoredTop sz="94645"/>
  </p:normalViewPr>
  <p:slideViewPr>
    <p:cSldViewPr snapToGrid="0" snapToObjects="1">
      <p:cViewPr>
        <p:scale>
          <a:sx n="98" d="100"/>
          <a:sy n="98" d="100"/>
        </p:scale>
        <p:origin x="1128" y="-350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17/01/2019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2784516" y="7599664"/>
            <a:ext cx="4778334" cy="308897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5497177" y="508018"/>
            <a:ext cx="1694674" cy="1694674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/>
          <p:cNvSpPr/>
          <p:nvPr/>
        </p:nvSpPr>
        <p:spPr>
          <a:xfrm>
            <a:off x="-238" y="5168900"/>
            <a:ext cx="2794238" cy="5519738"/>
          </a:xfrm>
          <a:prstGeom prst="rect">
            <a:avLst/>
          </a:prstGeom>
          <a:solidFill>
            <a:srgbClr val="2E3A4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08" y="0"/>
            <a:ext cx="2793492" cy="5168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549400" y="2208632"/>
            <a:ext cx="1433357" cy="580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94205" y="0"/>
            <a:ext cx="868581" cy="5048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0276" y="-129869"/>
            <a:ext cx="2919286" cy="2919286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10733" y="504834"/>
            <a:ext cx="5164667" cy="169965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8" name="Image 7"/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42052" b="13272"/>
          <a:stretch/>
        </p:blipFill>
        <p:spPr>
          <a:xfrm>
            <a:off x="546100" y="300880"/>
            <a:ext cx="2047638" cy="2045453"/>
          </a:xfrm>
          <a:prstGeom prst="ellipse">
            <a:avLst/>
          </a:prstGeom>
          <a:ln w="63500" cap="rnd">
            <a:solidFill>
              <a:srgbClr val="FCD800"/>
            </a:solidFill>
          </a:ln>
          <a:effectLst/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33" y="3320606"/>
            <a:ext cx="286432" cy="28643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33" y="3715458"/>
            <a:ext cx="286432" cy="28643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33" y="4110310"/>
            <a:ext cx="286432" cy="28643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33" y="4505162"/>
            <a:ext cx="286432" cy="286432"/>
          </a:xfrm>
          <a:prstGeom prst="rect">
            <a:avLst/>
          </a:prstGeom>
        </p:spPr>
      </p:pic>
      <p:graphicFrame>
        <p:nvGraphicFramePr>
          <p:cNvPr id="113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559878"/>
              </p:ext>
            </p:extLst>
          </p:nvPr>
        </p:nvGraphicFramePr>
        <p:xfrm>
          <a:off x="605364" y="3248641"/>
          <a:ext cx="2329082" cy="158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39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1" i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000</a:t>
                      </a:r>
                      <a:r>
                        <a:rPr lang="fr-FR" sz="1200" b="1" i="0" baseline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111 333</a:t>
                      </a:r>
                      <a:endParaRPr lang="fr-FR" sz="1200" b="1" i="0" dirty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9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1" i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name@email.com</a:t>
                      </a:r>
                      <a:endParaRPr lang="fr-FR" sz="1200" b="1" i="0" dirty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9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1" i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12 Street Name, </a:t>
                      </a:r>
                      <a:r>
                        <a:rPr lang="fr-FR" sz="1200" b="1" i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Lisboa</a:t>
                      </a:r>
                      <a:endParaRPr lang="fr-FR" sz="1200" b="1" i="0" dirty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9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1" i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PORTUGAL</a:t>
                      </a:r>
                      <a:endParaRPr lang="fr-FR" sz="1200" b="1" i="0" dirty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4" name="ZoneTexte 9"/>
          <p:cNvSpPr txBox="1"/>
          <p:nvPr/>
        </p:nvSpPr>
        <p:spPr>
          <a:xfrm>
            <a:off x="190497" y="5339916"/>
            <a:ext cx="2576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FCD800"/>
                </a:solidFill>
                <a:latin typeface="Times New Roman" charset="0"/>
                <a:ea typeface="Times New Roman" charset="0"/>
                <a:cs typeface="Times New Roman" charset="0"/>
              </a:rPr>
              <a:t>FORMAÇAO</a:t>
            </a:r>
            <a:endParaRPr lang="fr-FR" sz="1600" dirty="0">
              <a:solidFill>
                <a:srgbClr val="FCD8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115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931480"/>
              </p:ext>
            </p:extLst>
          </p:nvPr>
        </p:nvGraphicFramePr>
        <p:xfrm>
          <a:off x="253999" y="5771988"/>
          <a:ext cx="1913468" cy="43388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3468"/>
              </a:tblGrid>
              <a:tr h="412198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2013–2014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12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0" dirty="0" smtClean="0">
                          <a:solidFill>
                            <a:srgbClr val="FCD8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UNIVERSIDADE</a:t>
                      </a:r>
                      <a:endParaRPr lang="fr-FR" sz="1100" b="0" i="0" baseline="0" dirty="0" smtClean="0">
                        <a:solidFill>
                          <a:srgbClr val="FCD800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8039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Lorem ipsum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sit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tristique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nec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>
                        <a:solidFill>
                          <a:schemeClr val="bg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7615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2013–2014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dirty="0" smtClean="0">
                          <a:solidFill>
                            <a:srgbClr val="FCD8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UNIVERSIDADE</a:t>
                      </a:r>
                      <a:endParaRPr lang="fr-FR" sz="1100" b="0" i="0" baseline="0" dirty="0" smtClean="0">
                        <a:solidFill>
                          <a:srgbClr val="FCD800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668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Lorem ipsum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sit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tristique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nec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2013–2014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dirty="0" smtClean="0">
                          <a:solidFill>
                            <a:srgbClr val="FCD8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UNIVERSIDADE</a:t>
                      </a:r>
                      <a:endParaRPr lang="fr-FR" sz="1100" b="0" i="0" baseline="0" dirty="0" smtClean="0">
                        <a:solidFill>
                          <a:srgbClr val="FCD800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668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Lorem ipsum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sit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tristique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nec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21" name="Straight Connector 20"/>
          <p:cNvCxnSpPr/>
          <p:nvPr/>
        </p:nvCxnSpPr>
        <p:spPr>
          <a:xfrm>
            <a:off x="253999" y="5671400"/>
            <a:ext cx="2294468" cy="0"/>
          </a:xfrm>
          <a:prstGeom prst="line">
            <a:avLst/>
          </a:prstGeom>
          <a:ln>
            <a:solidFill>
              <a:srgbClr val="FCD8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2" name="ZoneTexte 9"/>
          <p:cNvSpPr txBox="1"/>
          <p:nvPr/>
        </p:nvSpPr>
        <p:spPr>
          <a:xfrm>
            <a:off x="2794746" y="473083"/>
            <a:ext cx="4571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FCD800"/>
                </a:solidFill>
                <a:latin typeface="Helvetica Neue Condensed" charset="0"/>
                <a:ea typeface="Helvetica Neue Condensed" charset="0"/>
                <a:cs typeface="Helvetica Neue Condensed" charset="0"/>
              </a:rPr>
              <a:t>Mathias </a:t>
            </a:r>
            <a:r>
              <a:rPr lang="fr-FR" sz="3600" b="1" dirty="0" smtClean="0">
                <a:solidFill>
                  <a:schemeClr val="bg1"/>
                </a:solidFill>
                <a:latin typeface="Helvetica Neue Condensed" charset="0"/>
                <a:ea typeface="Helvetica Neue Condensed" charset="0"/>
                <a:cs typeface="Helvetica Neue Condensed" charset="0"/>
              </a:rPr>
              <a:t>MARTIN</a:t>
            </a:r>
            <a:endParaRPr lang="fr-FR" sz="3600" b="1" dirty="0">
              <a:solidFill>
                <a:schemeClr val="bg1"/>
              </a:solidFill>
              <a:latin typeface="Helvetica Neue Condensed" charset="0"/>
              <a:ea typeface="Helvetica Neue Condensed" charset="0"/>
              <a:cs typeface="Helvetica Neue Condensed" charset="0"/>
            </a:endParaRPr>
          </a:p>
        </p:txBody>
      </p:sp>
      <p:sp>
        <p:nvSpPr>
          <p:cNvPr id="153" name="ZoneTexte 9"/>
          <p:cNvSpPr txBox="1"/>
          <p:nvPr/>
        </p:nvSpPr>
        <p:spPr>
          <a:xfrm>
            <a:off x="2807446" y="1108550"/>
            <a:ext cx="2907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CD800"/>
                </a:solidFill>
                <a:latin typeface="Times New Roman" charset="0"/>
                <a:ea typeface="Times New Roman" charset="0"/>
                <a:cs typeface="Times New Roman" charset="0"/>
              </a:rPr>
              <a:t>TITULO DO TRABALHO </a:t>
            </a:r>
            <a:endParaRPr lang="fr-FR" sz="1200" dirty="0" smtClean="0">
              <a:solidFill>
                <a:srgbClr val="FCD8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fr-FR" sz="1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5 ANOS </a:t>
            </a:r>
            <a:r>
              <a:rPr lang="fr-FR" sz="1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DE </a:t>
            </a:r>
            <a:r>
              <a:rPr lang="fr-FR" sz="1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EXPÊRIENCIA</a:t>
            </a:r>
            <a:endParaRPr lang="fr-FR" sz="12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54" name="ZoneTexte 9"/>
          <p:cNvSpPr txBox="1"/>
          <p:nvPr/>
        </p:nvSpPr>
        <p:spPr>
          <a:xfrm>
            <a:off x="2807446" y="1568041"/>
            <a:ext cx="386197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. </a:t>
            </a:r>
          </a:p>
        </p:txBody>
      </p:sp>
      <p:sp>
        <p:nvSpPr>
          <p:cNvPr id="155" name="ZoneTexte 9"/>
          <p:cNvSpPr txBox="1"/>
          <p:nvPr/>
        </p:nvSpPr>
        <p:spPr>
          <a:xfrm>
            <a:off x="2940796" y="2742838"/>
            <a:ext cx="30514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Times New Roman" charset="0"/>
                <a:ea typeface="Times New Roman" charset="0"/>
                <a:cs typeface="Times New Roman" charset="0"/>
              </a:rPr>
              <a:t>EXPERIÊNCIA PROFISSIONAL </a:t>
            </a:r>
            <a:endParaRPr lang="fr-FR" sz="1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178" name="Straight Connector 177"/>
          <p:cNvCxnSpPr/>
          <p:nvPr/>
        </p:nvCxnSpPr>
        <p:spPr>
          <a:xfrm>
            <a:off x="3036048" y="3074322"/>
            <a:ext cx="4228352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79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339652"/>
              </p:ext>
            </p:extLst>
          </p:nvPr>
        </p:nvGraphicFramePr>
        <p:xfrm>
          <a:off x="3029561" y="3275940"/>
          <a:ext cx="4336439" cy="41880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1360"/>
                <a:gridCol w="307679"/>
                <a:gridCol w="2057400"/>
              </a:tblGrid>
              <a:tr h="457530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CARGO</a:t>
                      </a:r>
                      <a:r>
                        <a:rPr lang="fr-FR" sz="1200" b="1" i="0" baseline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EXERCIDO</a:t>
                      </a:r>
                      <a:endParaRPr lang="fr-FR" sz="1200" b="1" i="0" dirty="0" smtClean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baseline="0" dirty="0" err="1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Empresa</a:t>
                      </a:r>
                      <a:endParaRPr lang="fr-FR" sz="1200" b="1" i="0" baseline="0" dirty="0" smtClean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baseline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Cidade </a:t>
                      </a:r>
                      <a:r>
                        <a:rPr lang="fr-FR" sz="1200" b="1" i="0" baseline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– 2015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endParaRPr lang="fr-FR" sz="1200" b="0" i="0" baseline="0" dirty="0" err="1" smtClean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CARGO</a:t>
                      </a:r>
                      <a:r>
                        <a:rPr lang="fr-FR" sz="1200" b="1" i="0" baseline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EXERCIDO</a:t>
                      </a:r>
                      <a:endParaRPr lang="fr-FR" sz="1200" b="1" i="0" dirty="0" smtClean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baseline="0" dirty="0" err="1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Empresa</a:t>
                      </a:r>
                      <a:endParaRPr lang="fr-FR" sz="1200" b="1" i="0" baseline="0" dirty="0" smtClean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baseline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Cidade – 2015</a:t>
                      </a:r>
                      <a:endParaRPr lang="fr-FR" sz="1200" b="1" i="0" baseline="0" dirty="0" smtClean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1125">
                <a:tc>
                  <a:txBody>
                    <a:bodyPr/>
                    <a:lstStyle/>
                    <a:p>
                      <a:pPr algn="l"/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>
                        <a:solidFill>
                          <a:srgbClr val="7F7F7F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 algn="l"/>
                      <a:endParaRPr lang="fr-FR" sz="1200" b="0" i="0" kern="1200" dirty="0" smtClean="0">
                        <a:solidFill>
                          <a:srgbClr val="7F7F7F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530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endParaRPr lang="fr-FR" sz="1200" b="1" i="0" dirty="0" smtClean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CARGO</a:t>
                      </a:r>
                      <a:r>
                        <a:rPr lang="fr-FR" sz="1200" b="1" i="0" baseline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EXERCIDO</a:t>
                      </a:r>
                      <a:endParaRPr lang="fr-FR" sz="1200" b="1" i="0" dirty="0" smtClean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baseline="0" dirty="0" err="1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Empresa</a:t>
                      </a:r>
                      <a:endParaRPr lang="fr-FR" sz="1200" b="1" i="0" baseline="0" dirty="0" smtClean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baseline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Cidade – 2015</a:t>
                      </a:r>
                      <a:endParaRPr lang="fr-FR" sz="1200" b="1" i="0" baseline="0" dirty="0" smtClean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endParaRPr lang="fr-FR" sz="1200" b="0" i="0" baseline="0" dirty="0" err="1" smtClean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endParaRPr lang="fr-FR" sz="1200" b="1" i="0" dirty="0" smtClean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CARGO</a:t>
                      </a:r>
                      <a:r>
                        <a:rPr lang="fr-FR" sz="1200" b="1" i="0" baseline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EXERCIDO</a:t>
                      </a:r>
                      <a:endParaRPr lang="fr-FR" sz="1200" b="1" i="0" dirty="0" smtClean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baseline="0" dirty="0" err="1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Empresa</a:t>
                      </a:r>
                      <a:endParaRPr lang="fr-FR" sz="1200" b="1" i="0" baseline="0" dirty="0" smtClean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baseline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Cidade – 2015</a:t>
                      </a:r>
                      <a:endParaRPr lang="fr-FR" sz="1200" b="1" i="0" baseline="0" dirty="0" smtClean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34168">
                <a:tc>
                  <a:txBody>
                    <a:bodyPr/>
                    <a:lstStyle/>
                    <a:p>
                      <a:pPr algn="l"/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 algn="l"/>
                      <a:endParaRPr lang="fr-FR" sz="1200" b="0" i="0" kern="1200" dirty="0" smtClean="0">
                        <a:solidFill>
                          <a:srgbClr val="7F7F7F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 algn="l"/>
                      <a:endParaRPr lang="fr-FR" sz="1200" b="0" i="0" kern="1200" dirty="0" smtClean="0">
                        <a:solidFill>
                          <a:srgbClr val="7F7F7F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34168">
                <a:tc>
                  <a:txBody>
                    <a:bodyPr/>
                    <a:lstStyle/>
                    <a:p>
                      <a:pPr algn="l"/>
                      <a:endParaRPr lang="fr-FR" sz="1200" b="0" i="0" kern="1200" dirty="0" smtClean="0">
                        <a:solidFill>
                          <a:srgbClr val="7F7F7F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0" i="0" kern="1200" dirty="0" smtClean="0">
                        <a:solidFill>
                          <a:srgbClr val="7F7F7F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80" name="ZoneTexte 9"/>
          <p:cNvSpPr txBox="1"/>
          <p:nvPr/>
        </p:nvSpPr>
        <p:spPr>
          <a:xfrm>
            <a:off x="2940796" y="7807594"/>
            <a:ext cx="2576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2E3A40"/>
                </a:solidFill>
                <a:latin typeface="Times New Roman" charset="0"/>
                <a:ea typeface="Times New Roman" charset="0"/>
                <a:cs typeface="Times New Roman" charset="0"/>
              </a:rPr>
              <a:t>QUALIFICAÇÕES </a:t>
            </a:r>
            <a:endParaRPr lang="fr-FR" sz="1600" dirty="0">
              <a:solidFill>
                <a:srgbClr val="2E3A4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181" name="Straight Connector 180"/>
          <p:cNvCxnSpPr/>
          <p:nvPr/>
        </p:nvCxnSpPr>
        <p:spPr>
          <a:xfrm>
            <a:off x="3036048" y="8139078"/>
            <a:ext cx="4228352" cy="0"/>
          </a:xfrm>
          <a:prstGeom prst="line">
            <a:avLst/>
          </a:prstGeom>
          <a:ln>
            <a:solidFill>
              <a:srgbClr val="2E3A4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82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639136"/>
              </p:ext>
            </p:extLst>
          </p:nvPr>
        </p:nvGraphicFramePr>
        <p:xfrm>
          <a:off x="3029560" y="8360764"/>
          <a:ext cx="4272940" cy="216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2340"/>
                <a:gridCol w="2260600"/>
              </a:tblGrid>
              <a:tr h="540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dirty="0" err="1" smtClean="0">
                          <a:solidFill>
                            <a:srgbClr val="2E3A4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Inglês</a:t>
                      </a:r>
                      <a:endParaRPr lang="fr-FR" sz="1400" b="0" i="0" dirty="0">
                        <a:solidFill>
                          <a:srgbClr val="2E3A40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94506" marR="94506" marT="47253" marB="4725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rgbClr val="2E3A4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   </a:t>
                      </a:r>
                      <a:r>
                        <a:rPr lang="fr-FR" sz="1400" b="0" i="0" dirty="0" err="1" smtClean="0">
                          <a:solidFill>
                            <a:srgbClr val="2E3A4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Francês</a:t>
                      </a:r>
                      <a:endParaRPr lang="fr-FR" sz="1400" b="0" i="0" dirty="0">
                        <a:solidFill>
                          <a:srgbClr val="2E3A40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endParaRPr lang="fr-FR" sz="1400" b="0" i="0" dirty="0">
                        <a:solidFill>
                          <a:srgbClr val="2E3A40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94506" marR="94506" marT="47253" marB="4725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rgbClr val="2E3A4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Microsoft</a:t>
                      </a:r>
                      <a:r>
                        <a:rPr lang="fr-FR" sz="1400" b="0" i="0" baseline="0" dirty="0" smtClean="0">
                          <a:solidFill>
                            <a:srgbClr val="2E3A4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400" b="0" i="0" dirty="0" smtClean="0">
                          <a:solidFill>
                            <a:srgbClr val="2E3A4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Office</a:t>
                      </a:r>
                      <a:endParaRPr lang="fr-FR" sz="1400" b="0" i="0" dirty="0">
                        <a:solidFill>
                          <a:srgbClr val="2E3A40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endParaRPr lang="fr-FR" sz="1400" b="0" i="0" dirty="0">
                        <a:solidFill>
                          <a:srgbClr val="2E3A40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94506" marR="94506" marT="47253" marB="4725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0" i="0" dirty="0">
                          <a:solidFill>
                            <a:srgbClr val="2E3A4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   Google</a:t>
                      </a:r>
                      <a:r>
                        <a:rPr lang="fr-FR" sz="1400" b="0" i="0" baseline="0" dirty="0">
                          <a:solidFill>
                            <a:srgbClr val="2E3A4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400" b="0" i="0" baseline="0" dirty="0" err="1" smtClean="0">
                          <a:solidFill>
                            <a:srgbClr val="2E3A4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AdWords</a:t>
                      </a:r>
                      <a:endParaRPr lang="fr-FR" sz="1400" b="0" i="0" dirty="0">
                        <a:solidFill>
                          <a:srgbClr val="2E3A40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endParaRPr lang="fr-FR" sz="1400" b="0" i="0" dirty="0">
                        <a:solidFill>
                          <a:srgbClr val="2E3A40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94506" marR="94506" marT="47253" marB="4725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0" i="0" dirty="0" err="1" smtClean="0">
                          <a:solidFill>
                            <a:srgbClr val="2E3A4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Criatividade</a:t>
                      </a:r>
                      <a:endParaRPr lang="fr-FR" sz="1400" b="0" i="0" dirty="0">
                        <a:solidFill>
                          <a:srgbClr val="2E3A40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94506" marR="94506" marT="47253" marB="4725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dirty="0">
                          <a:solidFill>
                            <a:srgbClr val="2E3A4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   </a:t>
                      </a:r>
                      <a:r>
                        <a:rPr lang="fr-FR" sz="1400" b="0" i="0" dirty="0" smtClean="0">
                          <a:solidFill>
                            <a:srgbClr val="2E3A4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Bing </a:t>
                      </a:r>
                      <a:r>
                        <a:rPr lang="fr-FR" sz="1400" b="0" i="0" dirty="0" err="1" smtClean="0">
                          <a:solidFill>
                            <a:srgbClr val="2E3A4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Ads</a:t>
                      </a:r>
                      <a:endParaRPr lang="fr-FR" sz="1400" b="0" i="0" dirty="0">
                        <a:solidFill>
                          <a:srgbClr val="2E3A40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94506" marR="94506" marT="47253" marB="4725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0" i="0" dirty="0" err="1" smtClean="0">
                          <a:solidFill>
                            <a:srgbClr val="2E3A4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Economia</a:t>
                      </a:r>
                      <a:endParaRPr lang="fr-FR" sz="1400" b="0" i="0" dirty="0">
                        <a:solidFill>
                          <a:srgbClr val="2E3A40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94506" marR="94506" marT="47253" marB="4725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dirty="0">
                          <a:solidFill>
                            <a:srgbClr val="2E3A4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   Marketing</a:t>
                      </a:r>
                    </a:p>
                  </a:txBody>
                  <a:tcPr marL="94506" marR="94506" marT="47253" marB="4725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83" name="Rectangle 182"/>
          <p:cNvSpPr/>
          <p:nvPr/>
        </p:nvSpPr>
        <p:spPr>
          <a:xfrm>
            <a:off x="3074148" y="8696724"/>
            <a:ext cx="1583735" cy="1212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3074148" y="8695454"/>
            <a:ext cx="1234440" cy="122405"/>
          </a:xfrm>
          <a:prstGeom prst="rect">
            <a:avLst/>
          </a:prstGeom>
          <a:solidFill>
            <a:srgbClr val="2E3A4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6" name="Rectangle 185"/>
          <p:cNvSpPr/>
          <p:nvPr/>
        </p:nvSpPr>
        <p:spPr>
          <a:xfrm>
            <a:off x="5330625" y="8696724"/>
            <a:ext cx="1583735" cy="1212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5330625" y="8695454"/>
            <a:ext cx="927766" cy="122405"/>
          </a:xfrm>
          <a:prstGeom prst="rect">
            <a:avLst/>
          </a:prstGeom>
          <a:solidFill>
            <a:srgbClr val="2E3A4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3074148" y="9222184"/>
            <a:ext cx="1583735" cy="1212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tangle 188"/>
          <p:cNvSpPr/>
          <p:nvPr/>
        </p:nvSpPr>
        <p:spPr>
          <a:xfrm>
            <a:off x="3074148" y="9220914"/>
            <a:ext cx="961475" cy="122405"/>
          </a:xfrm>
          <a:prstGeom prst="rect">
            <a:avLst/>
          </a:prstGeom>
          <a:solidFill>
            <a:srgbClr val="2E3A4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5330625" y="9222184"/>
            <a:ext cx="1583735" cy="1212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5330625" y="9220914"/>
            <a:ext cx="1334166" cy="122405"/>
          </a:xfrm>
          <a:prstGeom prst="rect">
            <a:avLst/>
          </a:prstGeom>
          <a:solidFill>
            <a:srgbClr val="2E3A4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3074148" y="9762176"/>
            <a:ext cx="1583735" cy="1212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3074148" y="9760906"/>
            <a:ext cx="1294652" cy="122405"/>
          </a:xfrm>
          <a:prstGeom prst="rect">
            <a:avLst/>
          </a:prstGeom>
          <a:solidFill>
            <a:srgbClr val="2E3A4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4" name="Rectangle 193"/>
          <p:cNvSpPr/>
          <p:nvPr/>
        </p:nvSpPr>
        <p:spPr>
          <a:xfrm>
            <a:off x="5330625" y="9762176"/>
            <a:ext cx="1583735" cy="1212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/>
          <p:cNvSpPr/>
          <p:nvPr/>
        </p:nvSpPr>
        <p:spPr>
          <a:xfrm>
            <a:off x="5330625" y="9760906"/>
            <a:ext cx="1499266" cy="122405"/>
          </a:xfrm>
          <a:prstGeom prst="rect">
            <a:avLst/>
          </a:prstGeom>
          <a:solidFill>
            <a:srgbClr val="2E3A4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74148" y="10302054"/>
            <a:ext cx="1583735" cy="1212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3074148" y="10300784"/>
            <a:ext cx="961475" cy="122405"/>
          </a:xfrm>
          <a:prstGeom prst="rect">
            <a:avLst/>
          </a:prstGeom>
          <a:solidFill>
            <a:srgbClr val="2E3A4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330625" y="10302054"/>
            <a:ext cx="1583735" cy="1212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5330625" y="10300784"/>
            <a:ext cx="927766" cy="122405"/>
          </a:xfrm>
          <a:prstGeom prst="rect">
            <a:avLst/>
          </a:prstGeom>
          <a:solidFill>
            <a:srgbClr val="2E3A4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973</TotalTime>
  <Words>221</Words>
  <Application>Microsoft Office PowerPoint</Application>
  <PresentationFormat>Personalizado</PresentationFormat>
  <Paragraphs>47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Courier New</vt:lpstr>
      <vt:lpstr>Helvetica Neue Condensed</vt:lpstr>
      <vt:lpstr>Myriad Pro Cond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86</cp:revision>
  <dcterms:created xsi:type="dcterms:W3CDTF">2014-12-03T08:33:54Z</dcterms:created>
  <dcterms:modified xsi:type="dcterms:W3CDTF">2019-01-17T22:47:03Z</dcterms:modified>
</cp:coreProperties>
</file>