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FD4"/>
    <a:srgbClr val="454545"/>
    <a:srgbClr val="FA9547"/>
    <a:srgbClr val="323032"/>
    <a:srgbClr val="F69336"/>
    <a:srgbClr val="F2731E"/>
    <a:srgbClr val="F15104"/>
    <a:srgbClr val="FF9637"/>
    <a:srgbClr val="2E3A40"/>
    <a:srgbClr val="FC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6"/>
  </p:normalViewPr>
  <p:slideViewPr>
    <p:cSldViewPr snapToGrid="0" snapToObjects="1">
      <p:cViewPr>
        <p:scale>
          <a:sx n="98" d="100"/>
          <a:sy n="98" d="100"/>
        </p:scale>
        <p:origin x="1062" y="-35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0" y="1979147"/>
            <a:ext cx="7562850" cy="557565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0" y="629"/>
            <a:ext cx="7562850" cy="1977425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3266" y="727588"/>
            <a:ext cx="3256318" cy="639096"/>
          </a:xfrm>
          <a:prstGeom prst="rect">
            <a:avLst/>
          </a:prstGeom>
          <a:solidFill>
            <a:srgbClr val="2BAFD4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VINCE MIGRATORA</a:t>
            </a:r>
            <a:endParaRPr lang="en-US" sz="24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741" y="1522539"/>
            <a:ext cx="2733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TITULO DO </a:t>
            </a:r>
            <a:r>
              <a:rPr lang="en-US" sz="14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TRABALHO</a:t>
            </a: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99768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09187" y="1061881"/>
            <a:ext cx="10520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028392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000 111 333</a:t>
            </a:r>
            <a:endParaRPr lang="en-US" sz="8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3399963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MyFacPage</a:t>
            </a:r>
            <a:endParaRPr lang="en-US" sz="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35444" y="2124580"/>
            <a:ext cx="15181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/</a:t>
            </a:r>
            <a:r>
              <a:rPr lang="en-US" sz="1000" i="1" dirty="0" err="1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rPr>
              <a:t>MyTwitterPage</a:t>
            </a:r>
            <a:endParaRPr lang="en-US" sz="800" i="1" dirty="0"/>
          </a:p>
        </p:txBody>
      </p:sp>
      <p:sp>
        <p:nvSpPr>
          <p:cNvPr id="34" name="Rectangle 33"/>
          <p:cNvSpPr/>
          <p:nvPr/>
        </p:nvSpPr>
        <p:spPr>
          <a:xfrm>
            <a:off x="0" y="2828814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Objetivo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6712556"/>
            <a:ext cx="2359742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	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Qualificações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64541" y="2828814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Experiência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500" b="1" dirty="0" err="1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profissional</a:t>
            </a:r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46555" y="2828813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664541" y="6712556"/>
            <a:ext cx="4898309" cy="396167"/>
          </a:xfrm>
          <a:prstGeom prst="rect">
            <a:avLst/>
          </a:prstGeom>
          <a:solidFill>
            <a:srgbClr val="454545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60363" lvl="0"/>
            <a:r>
              <a:rPr lang="en-US" sz="15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+ </a:t>
            </a:r>
            <a:r>
              <a:rPr lang="en-US" sz="1500" b="1" dirty="0" err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Formaçao</a:t>
            </a:r>
            <a:endParaRPr lang="en-US" sz="1500" b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46555" y="6712555"/>
            <a:ext cx="117986" cy="396167"/>
          </a:xfrm>
          <a:prstGeom prst="rect">
            <a:avLst/>
          </a:prstGeom>
          <a:solidFill>
            <a:srgbClr val="2BAFD4"/>
          </a:solidFill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1500" b="1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6958" y="4790823"/>
            <a:ext cx="17463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 Cond" pitchFamily="34" charset="0"/>
              </a:rPr>
              <a:t>. </a:t>
            </a:r>
          </a:p>
        </p:txBody>
      </p:sp>
      <p:graphicFrame>
        <p:nvGraphicFramePr>
          <p:cNvPr id="41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86700"/>
              </p:ext>
            </p:extLst>
          </p:nvPr>
        </p:nvGraphicFramePr>
        <p:xfrm>
          <a:off x="406958" y="7088464"/>
          <a:ext cx="1977789" cy="297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/>
              </a:tblGrid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Inglês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Chinês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900" b="0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  <a:tr h="594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90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Mac</a:t>
                      </a:r>
                      <a:r>
                        <a:rPr lang="fr-FR" sz="900" b="0" i="0" baseline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OS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</a:t>
                      </a:r>
                      <a:r>
                        <a:rPr lang="fr-FR" sz="900" b="0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/ Linux / Win 10</a:t>
                      </a:r>
                      <a:endParaRPr lang="fr-FR" sz="900" b="0" i="0" dirty="0">
                        <a:solidFill>
                          <a:schemeClr val="tx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63509"/>
              </p:ext>
            </p:extLst>
          </p:nvPr>
        </p:nvGraphicFramePr>
        <p:xfrm>
          <a:off x="3023418" y="3433499"/>
          <a:ext cx="3411795" cy="3154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5822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0824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CARGO EXERCIDO </a:t>
                      </a:r>
                      <a:r>
                        <a:rPr lang="fr-FR" sz="1100" b="1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| CIDADE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Empresa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/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lang="fr-FR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fr-FR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endParaRPr lang="fr-FR" sz="1000" b="0" i="0" kern="1200" dirty="0" smtClean="0">
                        <a:solidFill>
                          <a:srgbClr val="7F7F7F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43" name="Straight Connector 42"/>
          <p:cNvCxnSpPr/>
          <p:nvPr/>
        </p:nvCxnSpPr>
        <p:spPr>
          <a:xfrm>
            <a:off x="2855904" y="3541653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855904" y="4659206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855904" y="5729434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7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242406"/>
              </p:ext>
            </p:extLst>
          </p:nvPr>
        </p:nvGraphicFramePr>
        <p:xfrm>
          <a:off x="3023418" y="7305275"/>
          <a:ext cx="3411795" cy="2965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8507"/>
                <a:gridCol w="573288"/>
              </a:tblGrid>
              <a:tr h="275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2014-2015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35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95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328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UNIVERSIDADE | 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venir Light" charset="0"/>
                          <a:ea typeface="Avenir Light" charset="0"/>
                          <a:cs typeface="Avenir Light" charset="0"/>
                        </a:rPr>
                        <a:t>CIDADE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0" i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Grau</a:t>
                      </a:r>
                      <a:endParaRPr lang="fr-FR" sz="1100" b="1" i="0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50" b="0" i="0" dirty="0" err="1" smtClean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2015-2016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36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Lorem ipsum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sit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GB" sz="1000" b="0" i="0" kern="1200" dirty="0" err="1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lang="en-GB" sz="1000" b="0" i="0" kern="1200" dirty="0" smtClean="0">
                          <a:solidFill>
                            <a:srgbClr val="7F7F7F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93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71" name="Straight Connector 70"/>
          <p:cNvCxnSpPr/>
          <p:nvPr/>
        </p:nvCxnSpPr>
        <p:spPr>
          <a:xfrm>
            <a:off x="2855904" y="7422482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2855904" y="8446201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855904" y="9411097"/>
            <a:ext cx="1287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01137" y="7586117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01137" y="7587211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01137" y="8178228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01137" y="8179322"/>
            <a:ext cx="1087820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501137" y="8762844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1137" y="8763938"/>
            <a:ext cx="1215237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01137" y="9347460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1137" y="9348554"/>
            <a:ext cx="894715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01137" y="9939572"/>
            <a:ext cx="15308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01137" y="9940666"/>
            <a:ext cx="1365138" cy="0"/>
          </a:xfrm>
          <a:prstGeom prst="line">
            <a:avLst/>
          </a:prstGeom>
          <a:ln w="57150">
            <a:solidFill>
              <a:srgbClr val="2BAFD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695" y="2110388"/>
            <a:ext cx="261237" cy="26123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247" y="2108887"/>
            <a:ext cx="262809" cy="262809"/>
          </a:xfrm>
          <a:prstGeom prst="rect">
            <a:avLst/>
          </a:prstGeom>
        </p:spPr>
      </p:pic>
      <p:pic>
        <p:nvPicPr>
          <p:cNvPr id="86" name="Image 7"/>
          <p:cNvPicPr>
            <a:picLocks noChangeAspect="1"/>
          </p:cNvPicPr>
          <p:nvPr/>
        </p:nvPicPr>
        <p:blipFill rotWithShape="1">
          <a:blip r:embed="rId5">
            <a:alphaModFix/>
          </a:blip>
          <a:srcRect l="43891" t="31" r="84" b="15972"/>
          <a:stretch/>
        </p:blipFill>
        <p:spPr>
          <a:xfrm>
            <a:off x="654870" y="3376950"/>
            <a:ext cx="1214636" cy="1215582"/>
          </a:xfrm>
          <a:prstGeom prst="roundRect">
            <a:avLst>
              <a:gd name="adj" fmla="val 2833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47" y="2108887"/>
            <a:ext cx="262809" cy="26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1147</TotalTime>
  <Words>181</Words>
  <Application>Microsoft Office PowerPoint</Application>
  <PresentationFormat>Personalizado</PresentationFormat>
  <Paragraphs>43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Avenir Light</vt:lpstr>
      <vt:lpstr>Calibri</vt:lpstr>
      <vt:lpstr>Courier New</vt:lpstr>
      <vt:lpstr>Myriad Pro Cond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96</cp:revision>
  <dcterms:created xsi:type="dcterms:W3CDTF">2014-12-03T08:33:54Z</dcterms:created>
  <dcterms:modified xsi:type="dcterms:W3CDTF">2019-01-17T21:12:11Z</dcterms:modified>
</cp:coreProperties>
</file>