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AFD4"/>
    <a:srgbClr val="454545"/>
    <a:srgbClr val="FA9547"/>
    <a:srgbClr val="323032"/>
    <a:srgbClr val="F69336"/>
    <a:srgbClr val="F2731E"/>
    <a:srgbClr val="F15104"/>
    <a:srgbClr val="FF9637"/>
    <a:srgbClr val="2E3A40"/>
    <a:srgbClr val="FC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586"/>
  </p:normalViewPr>
  <p:slideViewPr>
    <p:cSldViewPr snapToGrid="0" snapToObjects="1">
      <p:cViewPr>
        <p:scale>
          <a:sx n="98" d="100"/>
          <a:sy n="98" d="100"/>
        </p:scale>
        <p:origin x="1062" y="-350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17/01/2019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0" y="1979147"/>
            <a:ext cx="7562850" cy="557565"/>
          </a:xfrm>
          <a:prstGeom prst="rect">
            <a:avLst/>
          </a:prstGeom>
          <a:solidFill>
            <a:srgbClr val="454545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0363" lvl="0"/>
            <a:endParaRPr lang="en-US" sz="1500" b="1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0" y="629"/>
            <a:ext cx="7562850" cy="1977425"/>
          </a:xfrm>
          <a:prstGeom prst="rect">
            <a:avLst/>
          </a:prstGeom>
          <a:solidFill>
            <a:srgbClr val="2BAFD4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0363" lvl="0"/>
            <a:endParaRPr lang="en-US" sz="1500" b="1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3266" y="727588"/>
            <a:ext cx="3256318" cy="639096"/>
          </a:xfrm>
          <a:prstGeom prst="rect">
            <a:avLst/>
          </a:prstGeom>
          <a:solidFill>
            <a:srgbClr val="2BAFD4"/>
          </a:solidFill>
          <a:ln w="1270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400" b="1" dirty="0" smtClean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VINCE MIGRATORA</a:t>
            </a:r>
            <a:endParaRPr lang="en-US" sz="2400" b="1" dirty="0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4741" y="1522539"/>
            <a:ext cx="2733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TITULO DO </a:t>
            </a:r>
            <a:r>
              <a:rPr lang="en-US" sz="1400" dirty="0" smtClean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TRABALHO</a:t>
            </a:r>
            <a:endParaRPr lang="en-US" sz="11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99768" y="1061881"/>
            <a:ext cx="10520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09187" y="1061881"/>
            <a:ext cx="10520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028392" y="2124580"/>
            <a:ext cx="1518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000 111 333</a:t>
            </a:r>
            <a:endParaRPr lang="en-US" sz="800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3399963" y="2124580"/>
            <a:ext cx="1518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/</a:t>
            </a:r>
            <a:r>
              <a:rPr lang="en-US" sz="1000" i="1" dirty="0" err="1" smtClean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MyFacPage</a:t>
            </a:r>
            <a:endParaRPr lang="en-US" sz="800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5835444" y="2124580"/>
            <a:ext cx="1518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/</a:t>
            </a:r>
            <a:r>
              <a:rPr lang="en-US" sz="1000" i="1" dirty="0" err="1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MyTwitterPage</a:t>
            </a:r>
            <a:endParaRPr lang="en-US" sz="800" i="1" dirty="0"/>
          </a:p>
        </p:txBody>
      </p:sp>
      <p:sp>
        <p:nvSpPr>
          <p:cNvPr id="34" name="Rectangle 33"/>
          <p:cNvSpPr/>
          <p:nvPr/>
        </p:nvSpPr>
        <p:spPr>
          <a:xfrm>
            <a:off x="0" y="2828814"/>
            <a:ext cx="2359742" cy="396167"/>
          </a:xfrm>
          <a:prstGeom prst="rect">
            <a:avLst/>
          </a:prstGeom>
          <a:solidFill>
            <a:srgbClr val="2BAFD4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15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	</a:t>
            </a:r>
            <a:r>
              <a:rPr lang="en-US" sz="1500" b="1" dirty="0" err="1" smtClean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Objetivo</a:t>
            </a:r>
            <a:endParaRPr lang="en-US" sz="1500" b="1" dirty="0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0" y="6712556"/>
            <a:ext cx="2359742" cy="396167"/>
          </a:xfrm>
          <a:prstGeom prst="rect">
            <a:avLst/>
          </a:prstGeom>
          <a:solidFill>
            <a:srgbClr val="2BAFD4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15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	</a:t>
            </a:r>
            <a:r>
              <a:rPr lang="en-US" sz="1500" b="1" dirty="0" err="1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Qualificações</a:t>
            </a:r>
            <a:r>
              <a:rPr lang="en-US" sz="15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 </a:t>
            </a:r>
            <a:endParaRPr lang="en-US" sz="1500" b="1" dirty="0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664541" y="2828814"/>
            <a:ext cx="4898309" cy="396167"/>
          </a:xfrm>
          <a:prstGeom prst="rect">
            <a:avLst/>
          </a:prstGeom>
          <a:solidFill>
            <a:srgbClr val="454545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0363" lvl="0"/>
            <a:r>
              <a:rPr lang="en-US" sz="15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+ </a:t>
            </a:r>
            <a:r>
              <a:rPr lang="en-US" sz="1500" b="1" dirty="0" err="1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Experiência</a:t>
            </a:r>
            <a:r>
              <a:rPr lang="en-US" sz="15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profissional</a:t>
            </a:r>
            <a:r>
              <a:rPr lang="en-US" sz="15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 </a:t>
            </a:r>
            <a:endParaRPr lang="en-US" sz="1500" b="1" dirty="0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546555" y="2828813"/>
            <a:ext cx="117986" cy="396167"/>
          </a:xfrm>
          <a:prstGeom prst="rect">
            <a:avLst/>
          </a:prstGeom>
          <a:solidFill>
            <a:srgbClr val="2BAFD4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1500" b="1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664541" y="6712556"/>
            <a:ext cx="4898309" cy="396167"/>
          </a:xfrm>
          <a:prstGeom prst="rect">
            <a:avLst/>
          </a:prstGeom>
          <a:solidFill>
            <a:srgbClr val="454545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0363" lvl="0"/>
            <a:r>
              <a:rPr lang="en-US" sz="15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+ </a:t>
            </a:r>
            <a:r>
              <a:rPr lang="en-US" sz="1500" b="1" dirty="0" err="1" smtClean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Formaçao</a:t>
            </a:r>
            <a:endParaRPr lang="en-US" sz="1500" b="1" dirty="0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546555" y="6712555"/>
            <a:ext cx="117986" cy="396167"/>
          </a:xfrm>
          <a:prstGeom prst="rect">
            <a:avLst/>
          </a:prstGeom>
          <a:solidFill>
            <a:srgbClr val="2BAFD4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1500" b="1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6958" y="4790823"/>
            <a:ext cx="17463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Lorem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Morbi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sapien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nec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nulla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rutrum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imperdiet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Nullam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augue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id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velit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luctus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maximus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Interdum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et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malesuada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fames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ac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ante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primis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in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. </a:t>
            </a:r>
          </a:p>
        </p:txBody>
      </p:sp>
      <p:graphicFrame>
        <p:nvGraphicFramePr>
          <p:cNvPr id="41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086700"/>
              </p:ext>
            </p:extLst>
          </p:nvPr>
        </p:nvGraphicFramePr>
        <p:xfrm>
          <a:off x="406958" y="7088464"/>
          <a:ext cx="1977789" cy="297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/>
              </a:tblGrid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Inglês</a:t>
                      </a:r>
                      <a:endParaRPr lang="fr-FR" sz="900" b="0" i="0" dirty="0">
                        <a:solidFill>
                          <a:schemeClr val="tx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</a:tr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Chinês</a:t>
                      </a:r>
                      <a:endParaRPr lang="fr-FR" sz="900" b="0" i="0" dirty="0">
                        <a:solidFill>
                          <a:schemeClr val="tx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</a:tr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Microsoft</a:t>
                      </a:r>
                      <a:r>
                        <a:rPr lang="fr-FR" sz="900" b="0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Office</a:t>
                      </a:r>
                      <a:endParaRPr lang="fr-FR" sz="900" b="0" i="0" dirty="0">
                        <a:solidFill>
                          <a:schemeClr val="tx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</a:tr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Google </a:t>
                      </a:r>
                      <a:r>
                        <a:rPr lang="fr-FR" sz="90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AdWords</a:t>
                      </a:r>
                      <a:endParaRPr lang="fr-FR" sz="900" b="0" i="0" dirty="0">
                        <a:solidFill>
                          <a:schemeClr val="tx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</a:tr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Mac</a:t>
                      </a:r>
                      <a:r>
                        <a:rPr lang="fr-FR" sz="900" b="0" i="0" baseline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OS</a:t>
                      </a:r>
                      <a:r>
                        <a:rPr lang="fr-FR" sz="900" b="0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lang="fr-FR" sz="900" b="0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/ Linux / Win 10</a:t>
                      </a:r>
                      <a:endParaRPr lang="fr-FR" sz="900" b="0" i="0" dirty="0">
                        <a:solidFill>
                          <a:schemeClr val="tx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2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63509"/>
              </p:ext>
            </p:extLst>
          </p:nvPr>
        </p:nvGraphicFramePr>
        <p:xfrm>
          <a:off x="3023418" y="3433499"/>
          <a:ext cx="3411795" cy="31548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8507"/>
                <a:gridCol w="573288"/>
              </a:tblGrid>
              <a:tr h="27502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CARGO EXERCIDO </a:t>
                      </a:r>
                      <a:r>
                        <a:rPr lang="fr-FR" sz="1100" b="1" i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| CIDADE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Empresa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2014-2015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5822">
                <a:tc>
                  <a:txBody>
                    <a:bodyPr/>
                    <a:lstStyle/>
                    <a:p>
                      <a:pPr algn="l"/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endParaRPr lang="fr-FR" sz="1000" b="0" i="0" kern="1200" dirty="0" smtClean="0">
                        <a:solidFill>
                          <a:srgbClr val="7F7F7F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95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CARGO EXERCIDO </a:t>
                      </a:r>
                      <a:r>
                        <a:rPr lang="fr-FR" sz="1100" b="1" i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| CIDADE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Empresa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824">
                <a:tc>
                  <a:txBody>
                    <a:bodyPr/>
                    <a:lstStyle/>
                    <a:p>
                      <a:pPr algn="l"/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endParaRPr lang="fr-FR" sz="1000" b="0" i="0" kern="1200" dirty="0" smtClean="0">
                        <a:solidFill>
                          <a:srgbClr val="7F7F7F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 err="1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32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CARGO EXERCIDO </a:t>
                      </a:r>
                      <a:r>
                        <a:rPr lang="fr-FR" sz="1100" b="1" i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| CIDADE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Empresa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3651">
                <a:tc>
                  <a:txBody>
                    <a:bodyPr/>
                    <a:lstStyle/>
                    <a:p>
                      <a:pPr algn="l"/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endParaRPr lang="fr-FR" sz="1000" b="0" i="0" kern="1200" dirty="0" smtClean="0">
                        <a:solidFill>
                          <a:srgbClr val="7F7F7F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43" name="Straight Connector 42"/>
          <p:cNvCxnSpPr/>
          <p:nvPr/>
        </p:nvCxnSpPr>
        <p:spPr>
          <a:xfrm>
            <a:off x="2855904" y="3541653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855904" y="4659206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855904" y="5729434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70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242406"/>
              </p:ext>
            </p:extLst>
          </p:nvPr>
        </p:nvGraphicFramePr>
        <p:xfrm>
          <a:off x="3023418" y="7305275"/>
          <a:ext cx="3411795" cy="2965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8507"/>
                <a:gridCol w="573288"/>
              </a:tblGrid>
              <a:tr h="27502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UNIVERSIDADE | </a:t>
                      </a: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CIDADE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Grau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2014-2015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3358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ipsum </a:t>
                      </a: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sit </a:t>
                      </a: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95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UNIVERSIDADE | </a:t>
                      </a: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CIDADE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Grau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36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ipsum </a:t>
                      </a: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sit </a:t>
                      </a: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 err="1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32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UNIVERSIDADE | </a:t>
                      </a: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CIDADE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Grau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36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ipsum </a:t>
                      </a: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sit </a:t>
                      </a: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GB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en-GB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71" name="Straight Connector 70"/>
          <p:cNvCxnSpPr/>
          <p:nvPr/>
        </p:nvCxnSpPr>
        <p:spPr>
          <a:xfrm>
            <a:off x="2855904" y="7422482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855904" y="8446201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855904" y="9411097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01137" y="7586117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01137" y="7587211"/>
            <a:ext cx="1365138" cy="0"/>
          </a:xfrm>
          <a:prstGeom prst="line">
            <a:avLst/>
          </a:prstGeom>
          <a:ln w="57150">
            <a:solidFill>
              <a:srgbClr val="2BAFD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01137" y="8178228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01137" y="8179322"/>
            <a:ext cx="1087820" cy="0"/>
          </a:xfrm>
          <a:prstGeom prst="line">
            <a:avLst/>
          </a:prstGeom>
          <a:ln w="57150">
            <a:solidFill>
              <a:srgbClr val="2BAFD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01137" y="8762844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01137" y="8763938"/>
            <a:ext cx="1215237" cy="0"/>
          </a:xfrm>
          <a:prstGeom prst="line">
            <a:avLst/>
          </a:prstGeom>
          <a:ln w="57150">
            <a:solidFill>
              <a:srgbClr val="2BAFD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01137" y="9347460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01137" y="9348554"/>
            <a:ext cx="894715" cy="0"/>
          </a:xfrm>
          <a:prstGeom prst="line">
            <a:avLst/>
          </a:prstGeom>
          <a:ln w="57150">
            <a:solidFill>
              <a:srgbClr val="2BAFD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01137" y="9939572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01137" y="9940666"/>
            <a:ext cx="1365138" cy="0"/>
          </a:xfrm>
          <a:prstGeom prst="line">
            <a:avLst/>
          </a:prstGeom>
          <a:ln w="57150">
            <a:solidFill>
              <a:srgbClr val="2BAFD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695" y="2110388"/>
            <a:ext cx="261237" cy="26123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247" y="2108887"/>
            <a:ext cx="262809" cy="262809"/>
          </a:xfrm>
          <a:prstGeom prst="rect">
            <a:avLst/>
          </a:prstGeom>
        </p:spPr>
      </p:pic>
      <p:pic>
        <p:nvPicPr>
          <p:cNvPr id="86" name="Image 7"/>
          <p:cNvPicPr>
            <a:picLocks noChangeAspect="1"/>
          </p:cNvPicPr>
          <p:nvPr/>
        </p:nvPicPr>
        <p:blipFill rotWithShape="1">
          <a:blip r:embed="rId5">
            <a:alphaModFix/>
          </a:blip>
          <a:srcRect l="43891" t="31" r="84" b="15972"/>
          <a:stretch/>
        </p:blipFill>
        <p:spPr>
          <a:xfrm>
            <a:off x="654870" y="3376950"/>
            <a:ext cx="1214636" cy="1215582"/>
          </a:xfrm>
          <a:prstGeom prst="roundRect">
            <a:avLst>
              <a:gd name="adj" fmla="val 28339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47" y="2108887"/>
            <a:ext cx="262809" cy="26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1147</TotalTime>
  <Words>181</Words>
  <Application>Microsoft Office PowerPoint</Application>
  <PresentationFormat>Personalizado</PresentationFormat>
  <Paragraphs>43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Avenir Light</vt:lpstr>
      <vt:lpstr>Calibri</vt:lpstr>
      <vt:lpstr>Courier New</vt:lpstr>
      <vt:lpstr>Myriad Pro Cond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96</cp:revision>
  <dcterms:created xsi:type="dcterms:W3CDTF">2014-12-03T08:33:54Z</dcterms:created>
  <dcterms:modified xsi:type="dcterms:W3CDTF">2019-01-17T21:12:11Z</dcterms:modified>
</cp:coreProperties>
</file>