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F58"/>
    <a:srgbClr val="1FD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1"/>
    <p:restoredTop sz="94631"/>
  </p:normalViewPr>
  <p:slideViewPr>
    <p:cSldViewPr snapToGrid="0" snapToObjects="1">
      <p:cViewPr>
        <p:scale>
          <a:sx n="100" d="100"/>
          <a:sy n="100" d="100"/>
        </p:scale>
        <p:origin x="1008" y="-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9B60-C121-1946-A2A6-F2277F17FD7F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5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7559675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r="31745"/>
          <a:stretch/>
        </p:blipFill>
        <p:spPr>
          <a:xfrm>
            <a:off x="2807746" y="387274"/>
            <a:ext cx="1968649" cy="2005244"/>
          </a:xfrm>
          <a:prstGeom prst="diamond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464630" y="607414"/>
            <a:ext cx="186977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Arial" charset="0"/>
                <a:cs typeface="Arial" charset="0"/>
              </a:rPr>
              <a:t>Lorem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Interdum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ea typeface="Arial" charset="0"/>
                <a:cs typeface="Arial" charset="0"/>
              </a:rPr>
              <a:t>molestie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varius</a:t>
            </a:r>
            <a:r>
              <a:rPr lang="fr-FR" sz="1100" dirty="0"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ea typeface="Arial" charset="0"/>
                <a:cs typeface="Arial" charset="0"/>
              </a:rPr>
              <a:t>aliquet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630" y="217997"/>
            <a:ext cx="10011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OBJETIVO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2963971" y="2456626"/>
            <a:ext cx="1631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Philbert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LATOURNERIEU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186303" y="773008"/>
            <a:ext cx="311971" cy="31197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139" y="856234"/>
            <a:ext cx="164955" cy="164955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5186301" y="1211541"/>
            <a:ext cx="311971" cy="311971"/>
          </a:xfrm>
          <a:prstGeom prst="ellipse">
            <a:avLst/>
          </a:prstGeom>
          <a:solidFill>
            <a:srgbClr val="1FD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186020" y="1751124"/>
            <a:ext cx="311971" cy="311971"/>
          </a:xfrm>
          <a:prstGeom prst="ellipse">
            <a:avLst/>
          </a:prstGeom>
          <a:solidFill>
            <a:srgbClr val="FD6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186020" y="2192440"/>
            <a:ext cx="311971" cy="31197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15" y="1297462"/>
            <a:ext cx="167573" cy="167573"/>
          </a:xfrm>
          <a:prstGeom prst="rect">
            <a:avLst/>
          </a:prstGeom>
        </p:spPr>
      </p:pic>
      <p:pic>
        <p:nvPicPr>
          <p:cNvPr id="2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4" y="1826467"/>
            <a:ext cx="169953" cy="169953"/>
          </a:xfrm>
          <a:prstGeom prst="rect">
            <a:avLst/>
          </a:prstGeom>
        </p:spPr>
      </p:pic>
      <p:pic>
        <p:nvPicPr>
          <p:cNvPr id="24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482" y="2268593"/>
            <a:ext cx="168377" cy="16837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499290" y="677101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TELEFONE</a:t>
            </a:r>
            <a:endParaRPr lang="fr-FR" sz="11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499290" y="1131525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ENDEREÇO</a:t>
            </a:r>
            <a:endParaRPr lang="fr-FR" sz="11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505393" y="166596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492527" y="2099355"/>
            <a:ext cx="10550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REDES SOCIAIS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5491502" y="129950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Lisboa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05110" y="182510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494563" y="225657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505393" y="838757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3436" y="223564"/>
            <a:ext cx="9769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CONTATO</a:t>
            </a:r>
            <a:endParaRPr lang="fr-FR" sz="1600" dirty="0"/>
          </a:p>
        </p:txBody>
      </p:sp>
      <p:pic>
        <p:nvPicPr>
          <p:cNvPr id="34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746" y="3377899"/>
            <a:ext cx="574149" cy="574149"/>
          </a:xfrm>
          <a:prstGeom prst="rect">
            <a:avLst/>
          </a:prstGeom>
        </p:spPr>
      </p:pic>
      <p:pic>
        <p:nvPicPr>
          <p:cNvPr id="3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46" y="3377899"/>
            <a:ext cx="574149" cy="574149"/>
          </a:xfrm>
          <a:prstGeom prst="rect">
            <a:avLst/>
          </a:prstGeom>
        </p:spPr>
      </p:pic>
      <p:cxnSp>
        <p:nvCxnSpPr>
          <p:cNvPr id="37" name="Connecteur droit 36"/>
          <p:cNvCxnSpPr/>
          <p:nvPr/>
        </p:nvCxnSpPr>
        <p:spPr>
          <a:xfrm flipH="1">
            <a:off x="3786692" y="3952048"/>
            <a:ext cx="10756" cy="6511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102997" y="4178069"/>
            <a:ext cx="3297468" cy="619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CARGO EXERCIDO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4656" y="4164592"/>
            <a:ext cx="32125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GRAU – UNIVERSIDADE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GRAU – UNIVERSIDADE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/>
          </a:p>
        </p:txBody>
      </p:sp>
      <p:pic>
        <p:nvPicPr>
          <p:cNvPr id="41" name="Pictur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578" y="6448761"/>
            <a:ext cx="574149" cy="574149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359000" y="6566558"/>
            <a:ext cx="159030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QUALIFICAÇÕES </a:t>
            </a:r>
            <a:endParaRPr lang="fr-FR" sz="1600" dirty="0"/>
          </a:p>
        </p:txBody>
      </p:sp>
      <p:sp>
        <p:nvSpPr>
          <p:cNvPr id="43" name="TextBox 45"/>
          <p:cNvSpPr txBox="1"/>
          <p:nvPr/>
        </p:nvSpPr>
        <p:spPr>
          <a:xfrm>
            <a:off x="934647" y="7683071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44" name="Rectangle 43"/>
          <p:cNvSpPr/>
          <p:nvPr/>
        </p:nvSpPr>
        <p:spPr>
          <a:xfrm>
            <a:off x="2046701" y="7714729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48552" y="7714729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41677" y="8003268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36653" y="7998726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41677" y="8291807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36653" y="8292647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41677" y="8568242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036653" y="8571402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41677" y="8865337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36653" y="8865337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537291" y="3510440"/>
            <a:ext cx="12054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FORMAÇAO</a:t>
            </a:r>
            <a:endParaRPr lang="fr-FR" sz="1600" dirty="0"/>
          </a:p>
        </p:txBody>
      </p:sp>
      <p:sp>
        <p:nvSpPr>
          <p:cNvPr id="55" name="Rectangle 54"/>
          <p:cNvSpPr/>
          <p:nvPr/>
        </p:nvSpPr>
        <p:spPr>
          <a:xfrm>
            <a:off x="4840987" y="3510092"/>
            <a:ext cx="263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/>
              <a:t>EXPERIÊNCIA PROFISSIONAL </a:t>
            </a:r>
            <a:endParaRPr lang="fr-FR" sz="1600" dirty="0"/>
          </a:p>
        </p:txBody>
      </p:sp>
      <p:sp>
        <p:nvSpPr>
          <p:cNvPr id="56" name="Rectangle 55"/>
          <p:cNvSpPr/>
          <p:nvPr/>
        </p:nvSpPr>
        <p:spPr>
          <a:xfrm>
            <a:off x="2514139" y="9250314"/>
            <a:ext cx="93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IDIOMAS</a:t>
            </a:r>
            <a:endParaRPr lang="fr-FR" sz="1600" dirty="0"/>
          </a:p>
        </p:txBody>
      </p:sp>
      <p:sp>
        <p:nvSpPr>
          <p:cNvPr id="57" name="TextBox 69"/>
          <p:cNvSpPr txBox="1"/>
          <p:nvPr/>
        </p:nvSpPr>
        <p:spPr>
          <a:xfrm>
            <a:off x="1137446" y="9725181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Inglês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8" name="TextBox 72"/>
          <p:cNvSpPr txBox="1"/>
          <p:nvPr/>
        </p:nvSpPr>
        <p:spPr>
          <a:xfrm>
            <a:off x="1137446" y="9982370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Francês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36"/>
          <p:cNvSpPr txBox="1"/>
          <p:nvPr/>
        </p:nvSpPr>
        <p:spPr>
          <a:xfrm>
            <a:off x="1137446" y="1023313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21716" y="983157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1716" y="10081706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21716" y="10331837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3" name="Losange 62"/>
          <p:cNvSpPr/>
          <p:nvPr/>
        </p:nvSpPr>
        <p:spPr>
          <a:xfrm>
            <a:off x="3004848" y="9725181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Losange 63"/>
          <p:cNvSpPr/>
          <p:nvPr/>
        </p:nvSpPr>
        <p:spPr>
          <a:xfrm>
            <a:off x="2607159" y="9975970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Losange 64"/>
          <p:cNvSpPr/>
          <p:nvPr/>
        </p:nvSpPr>
        <p:spPr>
          <a:xfrm>
            <a:off x="3305494" y="10226075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71135" y="7188102"/>
            <a:ext cx="11147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SOFTWARE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64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377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2017-11-15T14:17:37Z</dcterms:created>
  <dcterms:modified xsi:type="dcterms:W3CDTF">2019-01-23T18:43:22Z</dcterms:modified>
</cp:coreProperties>
</file>