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0"/>
    <p:restoredTop sz="94586"/>
  </p:normalViewPr>
  <p:slideViewPr>
    <p:cSldViewPr snapToGrid="0" snapToObjects="1">
      <p:cViewPr>
        <p:scale>
          <a:sx n="100" d="100"/>
          <a:sy n="100" d="100"/>
        </p:scale>
        <p:origin x="13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32962"/>
              </p:ext>
            </p:extLst>
          </p:nvPr>
        </p:nvGraphicFramePr>
        <p:xfrm>
          <a:off x="271893" y="1605260"/>
          <a:ext cx="343650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EXPERIÊNCIA</a:t>
                      </a:r>
                      <a:r>
                        <a:rPr lang="fr-FR" sz="1800" b="1" i="0" baseline="0" dirty="0" smtClean="0">
                          <a:solidFill>
                            <a:schemeClr val="tx1"/>
                          </a:solidFill>
                        </a:rPr>
                        <a:t> PROFISSIONAL </a:t>
                      </a:r>
                      <a:endParaRPr lang="fr-FR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Cidade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Cidade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Cidade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Cidade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48663"/>
              </p:ext>
            </p:extLst>
          </p:nvPr>
        </p:nvGraphicFramePr>
        <p:xfrm>
          <a:off x="4137435" y="1605260"/>
          <a:ext cx="250466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666"/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FORMAÇAO</a:t>
                      </a:r>
                      <a:endParaRPr lang="fr-FR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20352"/>
              </p:ext>
            </p:extLst>
          </p:nvPr>
        </p:nvGraphicFramePr>
        <p:xfrm>
          <a:off x="4253340" y="6321823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CONTATO</a:t>
                      </a:r>
                      <a:endParaRPr lang="fr-FR" sz="1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</a:t>
                      </a:r>
                    </a:p>
                    <a:p>
                      <a:pPr algn="r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30565" y="851594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5614" y="864295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76246" y="840708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67824" y="862312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67824" y="888438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68038" y="914564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68637" y="8529981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Inglês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68637" y="8789101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Francês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63102" y="9048906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Chinês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63293"/>
              </p:ext>
            </p:extLst>
          </p:nvPr>
        </p:nvGraphicFramePr>
        <p:xfrm>
          <a:off x="4253340" y="788370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/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52398"/>
              </p:ext>
            </p:extLst>
          </p:nvPr>
        </p:nvGraphicFramePr>
        <p:xfrm>
          <a:off x="271893" y="6792404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QUALIFICAÇÕES</a:t>
                      </a:r>
                      <a:endParaRPr lang="fr-FR" sz="18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ADMINISTRAÇÃO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DE PROJETOS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CONTABILIDADE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DA MUDANÇA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927968"/>
              </p:ext>
            </p:extLst>
          </p:nvPr>
        </p:nvGraphicFramePr>
        <p:xfrm>
          <a:off x="285966" y="8273443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PERSONALIDADE</a:t>
                      </a:r>
                      <a:endParaRPr lang="fr-FR" sz="1800" b="1" kern="1200" dirty="0" smtClean="0">
                        <a:solidFill>
                          <a:srgbClr val="575757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LIDERANÇA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CRIATIVO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SÉRIO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77038" y="7217995"/>
            <a:ext cx="1321487" cy="139544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77038" y="7440187"/>
            <a:ext cx="1321487" cy="134552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77038" y="7674768"/>
            <a:ext cx="1321487" cy="124219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77038" y="7909349"/>
            <a:ext cx="1321487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77038" y="7217995"/>
            <a:ext cx="1138837" cy="139544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77037" y="7440187"/>
            <a:ext cx="963697" cy="134552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77037" y="7674520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77037" y="7909349"/>
            <a:ext cx="843620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159513" y="8668481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159513" y="8890673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159513" y="9136960"/>
            <a:ext cx="1439226" cy="11276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159513" y="9359835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150492" y="8668481"/>
            <a:ext cx="1333471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140622" y="8890673"/>
            <a:ext cx="94010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144908" y="9125006"/>
            <a:ext cx="1110963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156012" y="9359835"/>
            <a:ext cx="92471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05"/>
          <a:stretch/>
        </p:blipFill>
        <p:spPr>
          <a:xfrm>
            <a:off x="400744" y="68736"/>
            <a:ext cx="1463556" cy="14665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6" name="ZoneTexte 95"/>
          <p:cNvSpPr txBox="1"/>
          <p:nvPr/>
        </p:nvSpPr>
        <p:spPr>
          <a:xfrm>
            <a:off x="2264582" y="289942"/>
            <a:ext cx="370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MONTESSUR</a:t>
            </a:r>
            <a:endParaRPr lang="fr-FR" sz="36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190249" y="838467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/>
              <a:t>Titulo</a:t>
            </a:r>
            <a:r>
              <a:rPr lang="fr-FR" dirty="0"/>
              <a:t> do </a:t>
            </a:r>
            <a:r>
              <a:rPr lang="fr-FR" dirty="0" err="1" smtClean="0"/>
              <a:t>trabalho</a:t>
            </a:r>
            <a:endParaRPr lang="fr-FR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202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2016-07-28T13:32:31Z</dcterms:created>
  <dcterms:modified xsi:type="dcterms:W3CDTF">2019-01-17T19:30:08Z</dcterms:modified>
</cp:coreProperties>
</file>