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260" y="-2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93149"/>
              </p:ext>
            </p:extLst>
          </p:nvPr>
        </p:nvGraphicFramePr>
        <p:xfrm>
          <a:off x="327258" y="1884622"/>
          <a:ext cx="6914790" cy="845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613053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53912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Cargo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Cidade – 2014 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457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  <a:endParaRPr lang="fr-FR" sz="16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Universidade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Grau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718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 e </a:t>
                      </a:r>
                      <a:r>
                        <a:rPr lang="fr-FR" sz="1400" b="0" dirty="0" err="1" smtClean="0">
                          <a:solidFill>
                            <a:schemeClr val="accent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Qualificações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fr-FR" sz="1200" b="1" dirty="0" smtClean="0">
                        <a:solidFill>
                          <a:schemeClr val="accent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27257" y="376517"/>
            <a:ext cx="37696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Philibert</a:t>
            </a:r>
            <a:r>
              <a:rPr lang="en-GB" sz="2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LA ROUSSIGNOL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12 Street Name, </a:t>
            </a:r>
          </a:p>
          <a:p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Lisboa</a:t>
            </a:r>
            <a:endParaRPr lang="en-GB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dirty="0" err="1">
                <a:latin typeface="Arial" charset="0"/>
                <a:ea typeface="Arial" charset="0"/>
                <a:cs typeface="Arial" charset="0"/>
              </a:rPr>
              <a:t>Telefone</a:t>
            </a:r>
            <a:r>
              <a:rPr lang="en-GB" sz="1200" dirty="0">
                <a:latin typeface="Arial" charset="0"/>
                <a:ea typeface="Arial" charset="0"/>
                <a:cs typeface="Arial" charset="0"/>
              </a:rPr>
              <a:t>: 000 111 333</a:t>
            </a:r>
          </a:p>
          <a:p>
            <a:r>
              <a:rPr lang="en-GB" sz="1200" dirty="0">
                <a:latin typeface="Arial" charset="0"/>
                <a:ea typeface="Arial" charset="0"/>
                <a:cs typeface="Arial" charset="0"/>
              </a:rPr>
              <a:t>Email: name@mail.com</a:t>
            </a:r>
          </a:p>
          <a:p>
            <a:endParaRPr lang="fr-FR" sz="1200" dirty="0"/>
          </a:p>
        </p:txBody>
      </p:sp>
      <p:pic>
        <p:nvPicPr>
          <p:cNvPr id="13" name="Imag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081" y="298993"/>
            <a:ext cx="1105535" cy="113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238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2018-12-17T14:05:46Z</dcterms:modified>
</cp:coreProperties>
</file>