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323032"/>
    <a:srgbClr val="F69336"/>
    <a:srgbClr val="F2731E"/>
    <a:srgbClr val="F15104"/>
    <a:srgbClr val="FF9637"/>
    <a:srgbClr val="2E3A40"/>
    <a:srgbClr val="FCD800"/>
    <a:srgbClr val="5898B8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586"/>
  </p:normalViewPr>
  <p:slideViewPr>
    <p:cSldViewPr snapToGrid="0" snapToObjects="1">
      <p:cViewPr>
        <p:scale>
          <a:sx n="95" d="100"/>
          <a:sy n="95" d="100"/>
        </p:scale>
        <p:origin x="1284" y="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930" y="1392707"/>
            <a:ext cx="2702626" cy="92994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03201" y="126802"/>
            <a:ext cx="622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Vincent VOYANTE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16" y="4224326"/>
            <a:ext cx="131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Contato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1731"/>
              </p:ext>
            </p:extLst>
          </p:nvPr>
        </p:nvGraphicFramePr>
        <p:xfrm>
          <a:off x="318317" y="4727980"/>
          <a:ext cx="1977789" cy="137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Lisboa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0867" y="46116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8317" y="6116626"/>
            <a:ext cx="157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9637"/>
                </a:solidFill>
              </a:rPr>
              <a:t>Qualificações</a:t>
            </a:r>
            <a:r>
              <a:rPr lang="en-US" sz="1600" b="1" dirty="0">
                <a:solidFill>
                  <a:srgbClr val="FF9637"/>
                </a:solidFill>
              </a:rPr>
              <a:t> </a:t>
            </a: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64493"/>
              </p:ext>
            </p:extLst>
          </p:nvPr>
        </p:nvGraphicFramePr>
        <p:xfrm>
          <a:off x="318317" y="6620280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Mail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Comunicação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00867" y="65039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317" y="9145576"/>
            <a:ext cx="2208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9637"/>
                </a:solidFill>
              </a:rPr>
              <a:t>Informações</a:t>
            </a:r>
            <a:r>
              <a:rPr lang="en-US" sz="1600" b="1" dirty="0">
                <a:solidFill>
                  <a:srgbClr val="FF9637"/>
                </a:solidFill>
              </a:rPr>
              <a:t> </a:t>
            </a:r>
            <a:r>
              <a:rPr lang="en-US" sz="1600" b="1" dirty="0" err="1">
                <a:solidFill>
                  <a:srgbClr val="FF9637"/>
                </a:solidFill>
              </a:rPr>
              <a:t>adicionais</a:t>
            </a:r>
            <a:r>
              <a:rPr lang="en-US" sz="1600" b="1" dirty="0">
                <a:solidFill>
                  <a:srgbClr val="FF9637"/>
                </a:solidFill>
              </a:rPr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00867" y="953292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02941"/>
              </p:ext>
            </p:extLst>
          </p:nvPr>
        </p:nvGraphicFramePr>
        <p:xfrm>
          <a:off x="318317" y="9649230"/>
          <a:ext cx="2082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Leitura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Viagem</a:t>
                      </a:r>
                      <a:endParaRPr lang="fr-FR" sz="1200" b="0" i="1" baseline="0" dirty="0" smtClean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Cinema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Economia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Novas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Tecnologias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18664" y="1814723"/>
            <a:ext cx="217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OBJETIVO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1214" y="2202073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8709" y="2348254"/>
            <a:ext cx="4369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latin typeface="Myriad Pro Cond" pitchFamily="34" charset="0"/>
              </a:rPr>
              <a:t>Lorem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dolor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sit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amet</a:t>
            </a:r>
            <a:r>
              <a:rPr lang="fr-FR" sz="1200" dirty="0">
                <a:latin typeface="Myriad Pro Cond" pitchFamily="34" charset="0"/>
              </a:rPr>
              <a:t>, </a:t>
            </a:r>
            <a:r>
              <a:rPr lang="fr-FR" sz="1200" dirty="0" err="1">
                <a:latin typeface="Myriad Pro Cond" pitchFamily="34" charset="0"/>
              </a:rPr>
              <a:t>consectetur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adipiscing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elit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Morbi</a:t>
            </a:r>
            <a:r>
              <a:rPr lang="fr-FR" sz="1200" dirty="0">
                <a:latin typeface="Myriad Pro Cond" pitchFamily="34" charset="0"/>
              </a:rPr>
              <a:t> tristique </a:t>
            </a:r>
            <a:r>
              <a:rPr lang="fr-FR" sz="1200" dirty="0" err="1">
                <a:latin typeface="Myriad Pro Cond" pitchFamily="34" charset="0"/>
              </a:rPr>
              <a:t>sapien</a:t>
            </a:r>
            <a:r>
              <a:rPr lang="fr-FR" sz="1200" dirty="0">
                <a:latin typeface="Myriad Pro Cond" pitchFamily="34" charset="0"/>
              </a:rPr>
              <a:t> nec </a:t>
            </a:r>
            <a:r>
              <a:rPr lang="fr-FR" sz="1200" dirty="0" err="1">
                <a:latin typeface="Myriad Pro Cond" pitchFamily="34" charset="0"/>
              </a:rPr>
              <a:t>nulla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rutrum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imperdiet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Nullam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augue</a:t>
            </a:r>
            <a:r>
              <a:rPr lang="fr-FR" sz="1200" dirty="0">
                <a:latin typeface="Myriad Pro Cond" pitchFamily="34" charset="0"/>
              </a:rPr>
              <a:t> id </a:t>
            </a:r>
            <a:r>
              <a:rPr lang="fr-FR" sz="1200" dirty="0" err="1">
                <a:latin typeface="Myriad Pro Cond" pitchFamily="34" charset="0"/>
              </a:rPr>
              <a:t>velit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luctus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maximus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Interdum</a:t>
            </a:r>
            <a:r>
              <a:rPr lang="fr-FR" sz="1200" dirty="0">
                <a:latin typeface="Myriad Pro Cond" pitchFamily="34" charset="0"/>
              </a:rPr>
              <a:t> et </a:t>
            </a:r>
            <a:r>
              <a:rPr lang="fr-FR" sz="1200" dirty="0" err="1">
                <a:latin typeface="Myriad Pro Cond" pitchFamily="34" charset="0"/>
              </a:rPr>
              <a:t>malesuada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fames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ac</a:t>
            </a:r>
            <a:r>
              <a:rPr lang="fr-FR" sz="1200" dirty="0">
                <a:latin typeface="Myriad Pro Cond" pitchFamily="34" charset="0"/>
              </a:rPr>
              <a:t> ante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primis</a:t>
            </a:r>
            <a:r>
              <a:rPr lang="fr-FR" sz="1200" dirty="0">
                <a:latin typeface="Myriad Pro Cond" pitchFamily="34" charset="0"/>
              </a:rPr>
              <a:t> in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8663" y="5847840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</a:rPr>
              <a:t>EXPERIÊNCIA PROFISSIONAL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101214" y="6235190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71465"/>
              </p:ext>
            </p:extLst>
          </p:nvPr>
        </p:nvGraphicFramePr>
        <p:xfrm>
          <a:off x="3607965" y="6430102"/>
          <a:ext cx="3870690" cy="3865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Cidade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Cidade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Cidade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exercido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Cidade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07494" y="1394084"/>
            <a:ext cx="4251960" cy="600456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526853" y="864792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TITULO DO </a:t>
            </a:r>
            <a:r>
              <a:rPr lang="en-US" sz="2000" dirty="0" smtClean="0">
                <a:solidFill>
                  <a:schemeClr val="bg1"/>
                </a:solidFill>
              </a:rPr>
              <a:t>TRABALHO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" name="TextBox 32"/>
          <p:cNvSpPr txBox="1"/>
          <p:nvPr/>
        </p:nvSpPr>
        <p:spPr>
          <a:xfrm>
            <a:off x="3071772" y="3490087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FORMAÇÃO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44" name="Straight Connector 33"/>
          <p:cNvCxnSpPr/>
          <p:nvPr/>
        </p:nvCxnSpPr>
        <p:spPr>
          <a:xfrm>
            <a:off x="3154323" y="3877437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153013"/>
              </p:ext>
            </p:extLst>
          </p:nvPr>
        </p:nvGraphicFramePr>
        <p:xfrm>
          <a:off x="3676064" y="4126471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Cidade,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Cidade,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88898" y="4141776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TextBox 38"/>
          <p:cNvSpPr txBox="1"/>
          <p:nvPr/>
        </p:nvSpPr>
        <p:spPr>
          <a:xfrm>
            <a:off x="3154323" y="4190595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94972" y="4848535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38"/>
          <p:cNvSpPr txBox="1"/>
          <p:nvPr/>
        </p:nvSpPr>
        <p:spPr>
          <a:xfrm>
            <a:off x="3160397" y="4897354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36658" y="648220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Box 38"/>
          <p:cNvSpPr txBox="1"/>
          <p:nvPr/>
        </p:nvSpPr>
        <p:spPr>
          <a:xfrm>
            <a:off x="3102083" y="653102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50597" y="740584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extBox 38"/>
          <p:cNvSpPr txBox="1"/>
          <p:nvPr/>
        </p:nvSpPr>
        <p:spPr>
          <a:xfrm>
            <a:off x="3116022" y="745466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50597" y="832948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Box 38"/>
          <p:cNvSpPr txBox="1"/>
          <p:nvPr/>
        </p:nvSpPr>
        <p:spPr>
          <a:xfrm>
            <a:off x="3116022" y="837830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1593386"/>
            <a:ext cx="1631950" cy="24450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136658" y="9227562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Box 38"/>
          <p:cNvSpPr txBox="1"/>
          <p:nvPr/>
        </p:nvSpPr>
        <p:spPr>
          <a:xfrm>
            <a:off x="3102083" y="9276381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2" y="3493786"/>
            <a:ext cx="367136" cy="34454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847842"/>
            <a:ext cx="367136" cy="34454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8" y="5857528"/>
            <a:ext cx="367136" cy="34454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5"/>
          <a:stretch/>
        </p:blipFill>
        <p:spPr>
          <a:xfrm>
            <a:off x="6022738" y="118818"/>
            <a:ext cx="1169217" cy="10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989</TotalTime>
  <Words>217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91</cp:revision>
  <dcterms:created xsi:type="dcterms:W3CDTF">2014-12-03T08:33:54Z</dcterms:created>
  <dcterms:modified xsi:type="dcterms:W3CDTF">2019-01-17T20:49:59Z</dcterms:modified>
</cp:coreProperties>
</file>