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E30"/>
    <a:srgbClr val="323032"/>
    <a:srgbClr val="F69336"/>
    <a:srgbClr val="F2731E"/>
    <a:srgbClr val="F15104"/>
    <a:srgbClr val="FF9637"/>
    <a:srgbClr val="2E3A40"/>
    <a:srgbClr val="FCD800"/>
    <a:srgbClr val="5898B8"/>
    <a:srgbClr val="FE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0"/>
    <p:restoredTop sz="94586"/>
  </p:normalViewPr>
  <p:slideViewPr>
    <p:cSldViewPr snapToGrid="0" snapToObjects="1">
      <p:cViewPr>
        <p:scale>
          <a:sx n="95" d="100"/>
          <a:sy n="95" d="100"/>
        </p:scale>
        <p:origin x="1284" y="9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17/01/2019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-1"/>
            <a:ext cx="7559439" cy="139408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</a:schemeClr>
              </a:gs>
              <a:gs pos="50000">
                <a:schemeClr val="bg2">
                  <a:lumMod val="50000"/>
                </a:schemeClr>
              </a:gs>
              <a:gs pos="100000">
                <a:schemeClr val="bg2">
                  <a:lumMod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8930" y="1392707"/>
            <a:ext cx="2702626" cy="929947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-203201" y="126802"/>
            <a:ext cx="622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Vincent VOYANTE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316" y="4224326"/>
            <a:ext cx="1312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9637"/>
                </a:solidFill>
              </a:rPr>
              <a:t>Contato</a:t>
            </a:r>
            <a:endParaRPr lang="en-US" sz="1600" b="1" dirty="0">
              <a:solidFill>
                <a:srgbClr val="FF9637"/>
              </a:solidFill>
            </a:endParaRPr>
          </a:p>
        </p:txBody>
      </p:sp>
      <p:graphicFrame>
        <p:nvGraphicFramePr>
          <p:cNvPr id="7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41731"/>
              </p:ext>
            </p:extLst>
          </p:nvPr>
        </p:nvGraphicFramePr>
        <p:xfrm>
          <a:off x="318317" y="4727980"/>
          <a:ext cx="1977789" cy="137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/>
              </a:tblGrid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000 111 333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name@mail.com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12 Street Name</a:t>
                      </a:r>
                    </a:p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Lisboa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00867" y="4611676"/>
            <a:ext cx="19939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8317" y="6116626"/>
            <a:ext cx="157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FF9637"/>
                </a:solidFill>
              </a:rPr>
              <a:t>Qualificações</a:t>
            </a:r>
            <a:r>
              <a:rPr lang="en-US" sz="1600" b="1" dirty="0">
                <a:solidFill>
                  <a:srgbClr val="FF9637"/>
                </a:solidFill>
              </a:rPr>
              <a:t> </a:t>
            </a:r>
          </a:p>
        </p:txBody>
      </p:sp>
      <p:graphicFrame>
        <p:nvGraphicFramePr>
          <p:cNvPr id="1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964493"/>
              </p:ext>
            </p:extLst>
          </p:nvPr>
        </p:nvGraphicFramePr>
        <p:xfrm>
          <a:off x="318317" y="6620280"/>
          <a:ext cx="1977789" cy="214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/>
              </a:tblGrid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Inglês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Francês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Microsoft</a:t>
                      </a:r>
                      <a:r>
                        <a:rPr lang="fr-FR" sz="1200" b="0" i="1" baseline="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Office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Google Mail</a:t>
                      </a: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Internet</a:t>
                      </a: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Criatividade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Comunicação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00867" y="6503976"/>
            <a:ext cx="19939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8317" y="9145576"/>
            <a:ext cx="2208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FF9637"/>
                </a:solidFill>
              </a:rPr>
              <a:t>Informações</a:t>
            </a:r>
            <a:r>
              <a:rPr lang="en-US" sz="1600" b="1" dirty="0">
                <a:solidFill>
                  <a:srgbClr val="FF9637"/>
                </a:solidFill>
              </a:rPr>
              <a:t> </a:t>
            </a:r>
            <a:r>
              <a:rPr lang="en-US" sz="1600" b="1" dirty="0" err="1">
                <a:solidFill>
                  <a:srgbClr val="FF9637"/>
                </a:solidFill>
              </a:rPr>
              <a:t>adicionais</a:t>
            </a:r>
            <a:r>
              <a:rPr lang="en-US" sz="1600" b="1" dirty="0">
                <a:solidFill>
                  <a:srgbClr val="FF9637"/>
                </a:solidFill>
              </a:rPr>
              <a:t>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00867" y="9532926"/>
            <a:ext cx="19939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002941"/>
              </p:ext>
            </p:extLst>
          </p:nvPr>
        </p:nvGraphicFramePr>
        <p:xfrm>
          <a:off x="318317" y="9649230"/>
          <a:ext cx="208280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0"/>
              </a:tblGrid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Leitura</a:t>
                      </a: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● </a:t>
                      </a: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Viagem</a:t>
                      </a:r>
                      <a:endParaRPr lang="fr-FR" sz="1200" b="0" i="1" baseline="0" dirty="0" smtClean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Cinema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● </a:t>
                      </a: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Economia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● 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Novas </a:t>
                      </a: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Tecnologias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18664" y="1814723"/>
            <a:ext cx="2175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9637"/>
                </a:solidFill>
              </a:rPr>
              <a:t>OBJETIVO</a:t>
            </a:r>
            <a:endParaRPr lang="en-US" sz="1600" b="1" dirty="0">
              <a:solidFill>
                <a:srgbClr val="FF9637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101214" y="2202073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08709" y="2348254"/>
            <a:ext cx="4369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200" dirty="0">
                <a:latin typeface="Myriad Pro Cond" pitchFamily="34" charset="0"/>
              </a:rPr>
              <a:t>Lorem </a:t>
            </a:r>
            <a:r>
              <a:rPr lang="fr-FR" sz="1200" dirty="0" err="1">
                <a:latin typeface="Myriad Pro Cond" pitchFamily="34" charset="0"/>
              </a:rPr>
              <a:t>ipsum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dolor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sit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amet</a:t>
            </a:r>
            <a:r>
              <a:rPr lang="fr-FR" sz="1200" dirty="0">
                <a:latin typeface="Myriad Pro Cond" pitchFamily="34" charset="0"/>
              </a:rPr>
              <a:t>, </a:t>
            </a:r>
            <a:r>
              <a:rPr lang="fr-FR" sz="1200" dirty="0" err="1">
                <a:latin typeface="Myriad Pro Cond" pitchFamily="34" charset="0"/>
              </a:rPr>
              <a:t>consectetur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adipiscing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elit</a:t>
            </a:r>
            <a:r>
              <a:rPr lang="fr-FR" sz="1200" dirty="0">
                <a:latin typeface="Myriad Pro Cond" pitchFamily="34" charset="0"/>
              </a:rPr>
              <a:t>. </a:t>
            </a:r>
            <a:r>
              <a:rPr lang="fr-FR" sz="1200" dirty="0" err="1">
                <a:latin typeface="Myriad Pro Cond" pitchFamily="34" charset="0"/>
              </a:rPr>
              <a:t>Morbi</a:t>
            </a:r>
            <a:r>
              <a:rPr lang="fr-FR" sz="1200" dirty="0">
                <a:latin typeface="Myriad Pro Cond" pitchFamily="34" charset="0"/>
              </a:rPr>
              <a:t> tristique </a:t>
            </a:r>
            <a:r>
              <a:rPr lang="fr-FR" sz="1200" dirty="0" err="1">
                <a:latin typeface="Myriad Pro Cond" pitchFamily="34" charset="0"/>
              </a:rPr>
              <a:t>sapien</a:t>
            </a:r>
            <a:r>
              <a:rPr lang="fr-FR" sz="1200" dirty="0">
                <a:latin typeface="Myriad Pro Cond" pitchFamily="34" charset="0"/>
              </a:rPr>
              <a:t> nec </a:t>
            </a:r>
            <a:r>
              <a:rPr lang="fr-FR" sz="1200" dirty="0" err="1">
                <a:latin typeface="Myriad Pro Cond" pitchFamily="34" charset="0"/>
              </a:rPr>
              <a:t>nulla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rutrum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imperdiet</a:t>
            </a:r>
            <a:r>
              <a:rPr lang="fr-FR" sz="1200" dirty="0">
                <a:latin typeface="Myriad Pro Cond" pitchFamily="34" charset="0"/>
              </a:rPr>
              <a:t>. </a:t>
            </a:r>
            <a:r>
              <a:rPr lang="fr-FR" sz="1200" dirty="0" err="1">
                <a:latin typeface="Myriad Pro Cond" pitchFamily="34" charset="0"/>
              </a:rPr>
              <a:t>Nullam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faucibus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augue</a:t>
            </a:r>
            <a:r>
              <a:rPr lang="fr-FR" sz="1200" dirty="0">
                <a:latin typeface="Myriad Pro Cond" pitchFamily="34" charset="0"/>
              </a:rPr>
              <a:t> id </a:t>
            </a:r>
            <a:r>
              <a:rPr lang="fr-FR" sz="1200" dirty="0" err="1">
                <a:latin typeface="Myriad Pro Cond" pitchFamily="34" charset="0"/>
              </a:rPr>
              <a:t>velit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luctus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maximus</a:t>
            </a:r>
            <a:r>
              <a:rPr lang="fr-FR" sz="1200" dirty="0">
                <a:latin typeface="Myriad Pro Cond" pitchFamily="34" charset="0"/>
              </a:rPr>
              <a:t>. </a:t>
            </a:r>
            <a:r>
              <a:rPr lang="fr-FR" sz="1200" dirty="0" err="1">
                <a:latin typeface="Myriad Pro Cond" pitchFamily="34" charset="0"/>
              </a:rPr>
              <a:t>Interdum</a:t>
            </a:r>
            <a:r>
              <a:rPr lang="fr-FR" sz="1200" dirty="0">
                <a:latin typeface="Myriad Pro Cond" pitchFamily="34" charset="0"/>
              </a:rPr>
              <a:t> et </a:t>
            </a:r>
            <a:r>
              <a:rPr lang="fr-FR" sz="1200" dirty="0" err="1">
                <a:latin typeface="Myriad Pro Cond" pitchFamily="34" charset="0"/>
              </a:rPr>
              <a:t>malesuada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fames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ac</a:t>
            </a:r>
            <a:r>
              <a:rPr lang="fr-FR" sz="1200" dirty="0">
                <a:latin typeface="Myriad Pro Cond" pitchFamily="34" charset="0"/>
              </a:rPr>
              <a:t> ante </a:t>
            </a:r>
            <a:r>
              <a:rPr lang="fr-FR" sz="1200" dirty="0" err="1">
                <a:latin typeface="Myriad Pro Cond" pitchFamily="34" charset="0"/>
              </a:rPr>
              <a:t>ipsum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primis</a:t>
            </a:r>
            <a:r>
              <a:rPr lang="fr-FR" sz="1200" dirty="0">
                <a:latin typeface="Myriad Pro Cond" pitchFamily="34" charset="0"/>
              </a:rPr>
              <a:t> in </a:t>
            </a:r>
            <a:r>
              <a:rPr lang="fr-FR" sz="1200" dirty="0" err="1">
                <a:latin typeface="Myriad Pro Cond" pitchFamily="34" charset="0"/>
              </a:rPr>
              <a:t>faucibus</a:t>
            </a:r>
            <a:r>
              <a:rPr lang="fr-FR" sz="1200" dirty="0">
                <a:latin typeface="Myriad Pro Cond" pitchFamily="34" charset="0"/>
              </a:rPr>
              <a:t>.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18663" y="5847840"/>
            <a:ext cx="2758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637"/>
                </a:solidFill>
              </a:rPr>
              <a:t>EXPERIÊNCIA PROFISSIONAL 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101214" y="6235190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71465"/>
              </p:ext>
            </p:extLst>
          </p:nvPr>
        </p:nvGraphicFramePr>
        <p:xfrm>
          <a:off x="3607965" y="6430102"/>
          <a:ext cx="3870690" cy="3865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0690"/>
              </a:tblGrid>
              <a:tr h="66570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Cargo </a:t>
                      </a: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exercido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Empresa</a:t>
                      </a: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Cidade</a:t>
                      </a: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 sit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tristique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nec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faucibus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augue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id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velit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luctus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maximus. 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Cargo </a:t>
                      </a: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exercido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Empresa</a:t>
                      </a: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Cidade</a:t>
                      </a: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 sit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tristique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nec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faucibus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augue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id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velit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luctus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maximus. 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Cargo </a:t>
                      </a: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exercido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Empresa</a:t>
                      </a: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Cidade</a:t>
                      </a: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 sit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tristique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nec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faucibus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augue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id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velit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luctus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maximus. 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Cargo </a:t>
                      </a: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exercido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Empresa</a:t>
                      </a: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Cidade</a:t>
                      </a: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 sit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tristique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nec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faucibus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augue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id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velit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luctus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maximus. </a:t>
                      </a: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07494" y="1394084"/>
            <a:ext cx="4251960" cy="600456"/>
          </a:xfrm>
          <a:prstGeom prst="rect">
            <a:avLst/>
          </a:prstGeom>
          <a:noFill/>
        </p:spPr>
      </p:pic>
      <p:sp>
        <p:nvSpPr>
          <p:cNvPr id="42" name="TextBox 41"/>
          <p:cNvSpPr txBox="1"/>
          <p:nvPr/>
        </p:nvSpPr>
        <p:spPr>
          <a:xfrm>
            <a:off x="2526853" y="864792"/>
            <a:ext cx="491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TITULO DO </a:t>
            </a:r>
            <a:r>
              <a:rPr lang="en-US" sz="2000" dirty="0" smtClean="0">
                <a:solidFill>
                  <a:schemeClr val="bg1"/>
                </a:solidFill>
              </a:rPr>
              <a:t>TRABALHO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3" name="TextBox 32"/>
          <p:cNvSpPr txBox="1"/>
          <p:nvPr/>
        </p:nvSpPr>
        <p:spPr>
          <a:xfrm>
            <a:off x="3071772" y="3490087"/>
            <a:ext cx="2758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9637"/>
                </a:solidFill>
              </a:rPr>
              <a:t>FORMAÇÃO</a:t>
            </a:r>
            <a:endParaRPr lang="en-US" sz="1600" b="1" dirty="0">
              <a:solidFill>
                <a:srgbClr val="FF9637"/>
              </a:solidFill>
            </a:endParaRPr>
          </a:p>
        </p:txBody>
      </p:sp>
      <p:cxnSp>
        <p:nvCxnSpPr>
          <p:cNvPr id="44" name="Straight Connector 33"/>
          <p:cNvCxnSpPr/>
          <p:nvPr/>
        </p:nvCxnSpPr>
        <p:spPr>
          <a:xfrm>
            <a:off x="3154323" y="3877437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153013"/>
              </p:ext>
            </p:extLst>
          </p:nvPr>
        </p:nvGraphicFramePr>
        <p:xfrm>
          <a:off x="3676064" y="4126471"/>
          <a:ext cx="3870690" cy="14405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0690"/>
              </a:tblGrid>
              <a:tr h="66570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Universidade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Grau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Cidade, </a:t>
                      </a: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País</a:t>
                      </a:r>
                      <a:endParaRPr lang="fr-FR" sz="1100" b="0" i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Universidade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Grau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Cidade, </a:t>
                      </a: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País</a:t>
                      </a:r>
                      <a:endParaRPr lang="fr-FR" sz="1100" b="0" i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88898" y="4141776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TextBox 38"/>
          <p:cNvSpPr txBox="1"/>
          <p:nvPr/>
        </p:nvSpPr>
        <p:spPr>
          <a:xfrm>
            <a:off x="3154323" y="4190595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94972" y="4848535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TextBox 38"/>
          <p:cNvSpPr txBox="1"/>
          <p:nvPr/>
        </p:nvSpPr>
        <p:spPr>
          <a:xfrm>
            <a:off x="3160397" y="4897354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136658" y="648220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TextBox 38"/>
          <p:cNvSpPr txBox="1"/>
          <p:nvPr/>
        </p:nvSpPr>
        <p:spPr>
          <a:xfrm>
            <a:off x="3102083" y="6531020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150597" y="740584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extBox 38"/>
          <p:cNvSpPr txBox="1"/>
          <p:nvPr/>
        </p:nvSpPr>
        <p:spPr>
          <a:xfrm>
            <a:off x="3116022" y="7454660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150597" y="832948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Box 38"/>
          <p:cNvSpPr txBox="1"/>
          <p:nvPr/>
        </p:nvSpPr>
        <p:spPr>
          <a:xfrm>
            <a:off x="3116022" y="8378300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4" y="1593386"/>
            <a:ext cx="1631950" cy="244504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37" name="Rectangle 36"/>
          <p:cNvSpPr/>
          <p:nvPr/>
        </p:nvSpPr>
        <p:spPr>
          <a:xfrm>
            <a:off x="3136658" y="9227562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extBox 38"/>
          <p:cNvSpPr txBox="1"/>
          <p:nvPr/>
        </p:nvSpPr>
        <p:spPr>
          <a:xfrm>
            <a:off x="3102083" y="9276381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462" y="3493786"/>
            <a:ext cx="367136" cy="344543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221" y="1847842"/>
            <a:ext cx="367136" cy="344543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098" y="5857528"/>
            <a:ext cx="367136" cy="344543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35"/>
          <a:stretch/>
        </p:blipFill>
        <p:spPr>
          <a:xfrm>
            <a:off x="6022738" y="118818"/>
            <a:ext cx="1169217" cy="10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989</TotalTime>
  <Words>217</Words>
  <Application>Microsoft Office PowerPoint</Application>
  <PresentationFormat>Personalizado</PresentationFormat>
  <Paragraphs>47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Myriad Pro Cond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91</cp:revision>
  <dcterms:created xsi:type="dcterms:W3CDTF">2014-12-03T08:33:54Z</dcterms:created>
  <dcterms:modified xsi:type="dcterms:W3CDTF">2019-01-17T20:49:59Z</dcterms:modified>
</cp:coreProperties>
</file>