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E30"/>
    <a:srgbClr val="2E3A40"/>
    <a:srgbClr val="FCD800"/>
    <a:srgbClr val="5898B8"/>
    <a:srgbClr val="FE5756"/>
    <a:srgbClr val="FF8C36"/>
    <a:srgbClr val="5797B8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0"/>
    <p:restoredTop sz="94586"/>
  </p:normalViewPr>
  <p:slideViewPr>
    <p:cSldViewPr snapToGrid="0" snapToObjects="1">
      <p:cViewPr>
        <p:scale>
          <a:sx n="95" d="100"/>
          <a:sy n="95" d="100"/>
        </p:scale>
        <p:origin x="1248" y="-147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23/01/2019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2794000" y="1"/>
            <a:ext cx="4768850" cy="8239362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508" y="8239364"/>
            <a:ext cx="2793492" cy="2449273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8" y="-2903"/>
            <a:ext cx="2793492" cy="82287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" name="Image 7"/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33785" b="13272"/>
          <a:stretch/>
        </p:blipFill>
        <p:spPr>
          <a:xfrm>
            <a:off x="253999" y="138947"/>
            <a:ext cx="2339739" cy="2045453"/>
          </a:xfrm>
          <a:prstGeom prst="rect">
            <a:avLst/>
          </a:prstGeom>
          <a:ln>
            <a:noFill/>
          </a:ln>
          <a:effectLst/>
        </p:spPr>
      </p:pic>
      <p:sp>
        <p:nvSpPr>
          <p:cNvPr id="152" name="ZoneTexte 9"/>
          <p:cNvSpPr txBox="1"/>
          <p:nvPr/>
        </p:nvSpPr>
        <p:spPr>
          <a:xfrm>
            <a:off x="2934446" y="31750"/>
            <a:ext cx="4996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B1BE30"/>
                </a:solidFill>
                <a:latin typeface="Arial Narrow" panose="020B0606020202030204" pitchFamily="34" charset="0"/>
                <a:ea typeface="Helvetica Neue Condensed" charset="0"/>
                <a:cs typeface="Helvetica Neue Condensed" charset="0"/>
              </a:rPr>
              <a:t>Vince </a:t>
            </a:r>
            <a:r>
              <a:rPr lang="fr-FR" sz="40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Helvetica Neue Condensed" charset="0"/>
                <a:cs typeface="Helvetica Neue Condensed" charset="0"/>
              </a:rPr>
              <a:t>LEOTURE</a:t>
            </a:r>
            <a:endParaRPr lang="fr-FR" sz="4000" b="1" dirty="0">
              <a:solidFill>
                <a:schemeClr val="bg1"/>
              </a:solidFill>
              <a:latin typeface="Arial Narrow" panose="020B0606020202030204" pitchFamily="34" charset="0"/>
              <a:ea typeface="Helvetica Neue Condensed" charset="0"/>
              <a:cs typeface="Helvetica Neue Condensed" charset="0"/>
            </a:endParaRPr>
          </a:p>
        </p:txBody>
      </p:sp>
      <p:sp>
        <p:nvSpPr>
          <p:cNvPr id="153" name="ZoneTexte 9"/>
          <p:cNvSpPr txBox="1"/>
          <p:nvPr/>
        </p:nvSpPr>
        <p:spPr>
          <a:xfrm>
            <a:off x="2934446" y="768817"/>
            <a:ext cx="4329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TITULO DO TRABALHO | 5 </a:t>
            </a:r>
            <a:r>
              <a:rPr lang="fr-FR" sz="14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ANOS DE EXPÊRIENCIA</a:t>
            </a:r>
            <a:endParaRPr lang="fr-FR" sz="14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4" name="ZoneTexte 9"/>
          <p:cNvSpPr txBox="1"/>
          <p:nvPr/>
        </p:nvSpPr>
        <p:spPr>
          <a:xfrm>
            <a:off x="2934446" y="1306800"/>
            <a:ext cx="4329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Etiam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bibendum, ante nec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posuere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odio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enim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semper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tortor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id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eleifend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mi ante vitae ex. Sed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molestie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varius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erat a </a:t>
            </a:r>
            <a:r>
              <a:rPr lang="fr-FR" sz="12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aliquet</a:t>
            </a:r>
            <a:r>
              <a:rPr lang="fr-FR" sz="12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2" name="Rectangle 1"/>
          <p:cNvSpPr/>
          <p:nvPr/>
        </p:nvSpPr>
        <p:spPr>
          <a:xfrm>
            <a:off x="2794000" y="8239365"/>
            <a:ext cx="4768850" cy="244927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/>
          <p:nvPr/>
        </p:nvCxnSpPr>
        <p:spPr>
          <a:xfrm>
            <a:off x="2794000" y="1161673"/>
            <a:ext cx="476885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86"/>
          <p:cNvSpPr txBox="1"/>
          <p:nvPr/>
        </p:nvSpPr>
        <p:spPr>
          <a:xfrm>
            <a:off x="2989020" y="3471773"/>
            <a:ext cx="437881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CARGO EXERCIDO • </a:t>
            </a:r>
            <a:r>
              <a:rPr lang="en-US" sz="1050" b="1" dirty="0" smtClean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Lorem ipsum dolor sit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</a:t>
            </a:r>
            <a:r>
              <a:rPr lang="fr-FR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endParaRPr lang="en-US" sz="105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2" name="TextBox 187"/>
          <p:cNvSpPr txBox="1"/>
          <p:nvPr/>
        </p:nvSpPr>
        <p:spPr>
          <a:xfrm>
            <a:off x="6162674" y="3471773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2012 – 2014 </a:t>
            </a:r>
            <a:endParaRPr lang="ru-RU" sz="1050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89"/>
          <p:cNvSpPr txBox="1"/>
          <p:nvPr/>
        </p:nvSpPr>
        <p:spPr>
          <a:xfrm>
            <a:off x="2989019" y="4664833"/>
            <a:ext cx="43788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CARGO EXERCIDO • </a:t>
            </a:r>
            <a:r>
              <a:rPr lang="en-US" sz="105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endParaRPr lang="en-US" sz="105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4" name="TextBox 190"/>
          <p:cNvSpPr txBox="1"/>
          <p:nvPr/>
        </p:nvSpPr>
        <p:spPr>
          <a:xfrm>
            <a:off x="6162674" y="4664833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2010 – 2012 </a:t>
            </a:r>
            <a:endParaRPr lang="ru-RU" sz="1050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200"/>
          <p:cNvSpPr txBox="1"/>
          <p:nvPr/>
        </p:nvSpPr>
        <p:spPr>
          <a:xfrm>
            <a:off x="2989019" y="2984986"/>
            <a:ext cx="254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EXPERIÊNCIA PROFISSIONAL </a:t>
            </a:r>
            <a:endParaRPr lang="ru-RU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7" name="TextBox 189"/>
          <p:cNvSpPr txBox="1"/>
          <p:nvPr/>
        </p:nvSpPr>
        <p:spPr>
          <a:xfrm>
            <a:off x="2989019" y="5866017"/>
            <a:ext cx="43788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CARGO EXERCIDO • </a:t>
            </a:r>
            <a:r>
              <a:rPr lang="en-US" sz="105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endParaRPr lang="en-US" sz="105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8" name="TextBox 190"/>
          <p:cNvSpPr txBox="1"/>
          <p:nvPr/>
        </p:nvSpPr>
        <p:spPr>
          <a:xfrm>
            <a:off x="6162674" y="5866017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2010 – 2012 </a:t>
            </a:r>
            <a:endParaRPr lang="ru-RU" sz="1050" i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2794000" y="2784057"/>
            <a:ext cx="476885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ZoneTexte 9"/>
          <p:cNvSpPr txBox="1"/>
          <p:nvPr/>
        </p:nvSpPr>
        <p:spPr>
          <a:xfrm>
            <a:off x="160835" y="233785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CONTATO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225365" y="2676406"/>
            <a:ext cx="226494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136"/>
          <p:cNvSpPr/>
          <p:nvPr/>
        </p:nvSpPr>
        <p:spPr>
          <a:xfrm>
            <a:off x="225365" y="2795431"/>
            <a:ext cx="2366947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n-US" sz="1100" dirty="0" err="1" smtClean="0">
                <a:cs typeface="Arial" panose="020B0604020202020204" pitchFamily="34" charset="0"/>
              </a:rPr>
              <a:t>Telefone</a:t>
            </a:r>
            <a:r>
              <a:rPr lang="en-US" sz="1100" dirty="0" smtClean="0">
                <a:cs typeface="Arial" panose="020B0604020202020204" pitchFamily="34" charset="0"/>
              </a:rPr>
              <a:t>: </a:t>
            </a:r>
            <a:r>
              <a:rPr lang="es-ES" sz="1100" dirty="0" smtClean="0">
                <a:cs typeface="Arial" panose="020B0604020202020204" pitchFamily="34" charset="0"/>
              </a:rPr>
              <a:t>000 111 333</a:t>
            </a:r>
            <a:endParaRPr lang="en-US" sz="1100" dirty="0"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100" dirty="0" err="1" smtClean="0">
                <a:cs typeface="Arial" panose="020B0604020202020204" pitchFamily="34" charset="0"/>
              </a:rPr>
              <a:t>Endereço</a:t>
            </a:r>
            <a:r>
              <a:rPr lang="en-US" sz="1100" dirty="0" smtClean="0">
                <a:cs typeface="Arial" panose="020B0604020202020204" pitchFamily="34" charset="0"/>
              </a:rPr>
              <a:t>: 12 Street Name</a:t>
            </a:r>
          </a:p>
          <a:p>
            <a:pPr>
              <a:lnSpc>
                <a:spcPct val="175000"/>
              </a:lnSpc>
            </a:pPr>
            <a:r>
              <a:rPr lang="en-US" sz="1100" dirty="0" smtClean="0">
                <a:cs typeface="Arial" panose="020B0604020202020204" pitchFamily="34" charset="0"/>
              </a:rPr>
              <a:t>                   </a:t>
            </a:r>
            <a:r>
              <a:rPr lang="en-US" sz="1100" dirty="0" err="1" smtClean="0">
                <a:cs typeface="Arial" panose="020B0604020202020204" pitchFamily="34" charset="0"/>
              </a:rPr>
              <a:t>Lisboa</a:t>
            </a:r>
            <a:endParaRPr lang="en-US" sz="1100" dirty="0" smtClean="0"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100" dirty="0" smtClean="0">
                <a:cs typeface="Arial" panose="020B0604020202020204" pitchFamily="34" charset="0"/>
              </a:rPr>
              <a:t>Email: name@mail.com</a:t>
            </a:r>
            <a:endParaRPr lang="en-US" sz="1100" dirty="0">
              <a:cs typeface="Arial" panose="020B0604020202020204" pitchFamily="34" charset="0"/>
            </a:endParaRPr>
          </a:p>
        </p:txBody>
      </p:sp>
      <p:sp>
        <p:nvSpPr>
          <p:cNvPr id="23" name="ZoneTexte 9"/>
          <p:cNvSpPr txBox="1"/>
          <p:nvPr/>
        </p:nvSpPr>
        <p:spPr>
          <a:xfrm>
            <a:off x="160835" y="4235761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FORMAÇAO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2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847724"/>
              </p:ext>
            </p:extLst>
          </p:nvPr>
        </p:nvGraphicFramePr>
        <p:xfrm>
          <a:off x="160835" y="4649190"/>
          <a:ext cx="2633164" cy="34110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3164"/>
              </a:tblGrid>
              <a:tr h="1117396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UNIVERSIDADE</a:t>
                      </a:r>
                      <a:endParaRPr lang="fr-FR" sz="1100" b="0" i="0" baseline="0" dirty="0" smtClean="0">
                        <a:solidFill>
                          <a:schemeClr val="bg1"/>
                        </a:solidFill>
                        <a:latin typeface="+mn-lt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Grau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17396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UNIVERSIDADE</a:t>
                      </a: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Grau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endParaRPr lang="fr-F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76274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bg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UNIVERSIDADE</a:t>
                      </a: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Calibri" charset="0"/>
                          <a:cs typeface="Calibri" charset="0"/>
                        </a:rPr>
                        <a:t>Grau</a:t>
                      </a: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5" name="Connecteur droit 24"/>
          <p:cNvCxnSpPr/>
          <p:nvPr/>
        </p:nvCxnSpPr>
        <p:spPr>
          <a:xfrm>
            <a:off x="225364" y="4602048"/>
            <a:ext cx="2264943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ZoneTexte 9"/>
          <p:cNvSpPr txBox="1"/>
          <p:nvPr/>
        </p:nvSpPr>
        <p:spPr>
          <a:xfrm>
            <a:off x="2961325" y="8536364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QUALIFICAÇÕES </a:t>
            </a:r>
          </a:p>
        </p:txBody>
      </p:sp>
      <p:grpSp>
        <p:nvGrpSpPr>
          <p:cNvPr id="28" name="Группа 11"/>
          <p:cNvGrpSpPr/>
          <p:nvPr/>
        </p:nvGrpSpPr>
        <p:grpSpPr>
          <a:xfrm>
            <a:off x="2940988" y="9155692"/>
            <a:ext cx="2056941" cy="1084912"/>
            <a:chOff x="5148783" y="3564000"/>
            <a:chExt cx="2056941" cy="1084912"/>
          </a:xfrm>
        </p:grpSpPr>
        <p:sp>
          <p:nvSpPr>
            <p:cNvPr id="30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AutoCAD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Redes</a:t>
              </a:r>
              <a:r>
                <a:rPr lang="en-US" sz="1050" dirty="0" smtClean="0">
                  <a:solidFill>
                    <a:schemeClr val="bg1"/>
                  </a:solidFill>
                </a:rPr>
                <a:t> </a:t>
              </a:r>
              <a:r>
                <a:rPr lang="en-US" sz="1050" smtClean="0">
                  <a:solidFill>
                    <a:schemeClr val="bg1"/>
                  </a:solidFill>
                </a:rPr>
                <a:t>Sociais</a:t>
              </a:r>
              <a:endParaRPr lang="en-US" sz="1050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31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</p:grpSpPr>
          <p:sp>
            <p:nvSpPr>
              <p:cNvPr id="57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2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50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3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42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34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</p:grpSpPr>
          <p:sp>
            <p:nvSpPr>
              <p:cNvPr id="35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6" name="Группа 14"/>
          <p:cNvGrpSpPr/>
          <p:nvPr/>
        </p:nvGrpSpPr>
        <p:grpSpPr>
          <a:xfrm>
            <a:off x="247682" y="9088123"/>
            <a:ext cx="2068314" cy="1374741"/>
            <a:chOff x="5165103" y="5202684"/>
            <a:chExt cx="2068314" cy="1374741"/>
          </a:xfrm>
        </p:grpSpPr>
        <p:sp>
          <p:nvSpPr>
            <p:cNvPr id="67" name="Равнобедренный треугольник 207"/>
            <p:cNvSpPr/>
            <p:nvPr/>
          </p:nvSpPr>
          <p:spPr>
            <a:xfrm>
              <a:off x="6588943" y="5768534"/>
              <a:ext cx="576064" cy="496607"/>
            </a:xfrm>
            <a:prstGeom prst="triangle">
              <a:avLst/>
            </a:prstGeom>
            <a:solidFill>
              <a:srgbClr val="EEEA32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Равнобедренный треугольник 208"/>
            <p:cNvSpPr/>
            <p:nvPr/>
          </p:nvSpPr>
          <p:spPr>
            <a:xfrm>
              <a:off x="5165103" y="5202684"/>
              <a:ext cx="1232451" cy="1062458"/>
            </a:xfrm>
            <a:prstGeom prst="triangle">
              <a:avLst/>
            </a:prstGeom>
            <a:solidFill>
              <a:srgbClr val="FEB546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Равнобедренный треугольник 209"/>
            <p:cNvSpPr/>
            <p:nvPr/>
          </p:nvSpPr>
          <p:spPr>
            <a:xfrm>
              <a:off x="5868863" y="5458156"/>
              <a:ext cx="936104" cy="806986"/>
            </a:xfrm>
            <a:prstGeom prst="triangle">
              <a:avLst/>
            </a:prstGeom>
            <a:solidFill>
              <a:srgbClr val="B3E21E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Равнобедренный треугольник 210"/>
            <p:cNvSpPr/>
            <p:nvPr/>
          </p:nvSpPr>
          <p:spPr>
            <a:xfrm>
              <a:off x="5267091" y="6400252"/>
              <a:ext cx="145936" cy="125807"/>
            </a:xfrm>
            <a:prstGeom prst="triangle">
              <a:avLst/>
            </a:prstGeom>
            <a:solidFill>
              <a:srgbClr val="FEB546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Равнобедренный треугольник 211"/>
            <p:cNvSpPr/>
            <p:nvPr/>
          </p:nvSpPr>
          <p:spPr>
            <a:xfrm>
              <a:off x="5927057" y="6400252"/>
              <a:ext cx="145936" cy="125807"/>
            </a:xfrm>
            <a:prstGeom prst="triangle">
              <a:avLst/>
            </a:prstGeom>
            <a:solidFill>
              <a:srgbClr val="B3E21E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Равнобедренный треугольник 212"/>
            <p:cNvSpPr/>
            <p:nvPr/>
          </p:nvSpPr>
          <p:spPr>
            <a:xfrm>
              <a:off x="6587023" y="6400252"/>
              <a:ext cx="145936" cy="125807"/>
            </a:xfrm>
            <a:prstGeom prst="triangle">
              <a:avLst/>
            </a:prstGeom>
            <a:solidFill>
              <a:srgbClr val="EEEA32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TextBox 12"/>
            <p:cNvSpPr txBox="1"/>
            <p:nvPr/>
          </p:nvSpPr>
          <p:spPr>
            <a:xfrm>
              <a:off x="5403155" y="6361981"/>
              <a:ext cx="42832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 smtClean="0">
                  <a:solidFill>
                    <a:schemeClr val="bg1"/>
                  </a:solidFill>
                </a:rPr>
                <a:t>Inglês</a:t>
              </a:r>
              <a:endParaRPr lang="ru-RU" sz="800" dirty="0">
                <a:solidFill>
                  <a:schemeClr val="bg1"/>
                </a:solidFill>
              </a:endParaRPr>
            </a:p>
          </p:txBody>
        </p:sp>
        <p:sp>
          <p:nvSpPr>
            <p:cNvPr id="74" name="TextBox 213"/>
            <p:cNvSpPr txBox="1"/>
            <p:nvPr/>
          </p:nvSpPr>
          <p:spPr>
            <a:xfrm>
              <a:off x="6081623" y="6361981"/>
              <a:ext cx="5052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 smtClean="0">
                  <a:solidFill>
                    <a:schemeClr val="bg1"/>
                  </a:solidFill>
                </a:rPr>
                <a:t>Francês</a:t>
              </a:r>
              <a:endParaRPr lang="ru-RU" sz="800" dirty="0">
                <a:solidFill>
                  <a:schemeClr val="bg1"/>
                </a:solidFill>
              </a:endParaRPr>
            </a:p>
          </p:txBody>
        </p:sp>
        <p:sp>
          <p:nvSpPr>
            <p:cNvPr id="75" name="TextBox 214"/>
            <p:cNvSpPr txBox="1"/>
            <p:nvPr/>
          </p:nvSpPr>
          <p:spPr>
            <a:xfrm>
              <a:off x="6732959" y="6361981"/>
              <a:ext cx="5004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 smtClean="0">
                  <a:solidFill>
                    <a:schemeClr val="bg1"/>
                  </a:solidFill>
                </a:rPr>
                <a:t>Italiano</a:t>
              </a:r>
              <a:endParaRPr lang="ru-RU" sz="800" dirty="0">
                <a:solidFill>
                  <a:schemeClr val="bg1"/>
                </a:solidFill>
              </a:endParaRPr>
            </a:p>
          </p:txBody>
        </p:sp>
      </p:grpSp>
      <p:sp>
        <p:nvSpPr>
          <p:cNvPr id="76" name="ZoneTexte 9"/>
          <p:cNvSpPr txBox="1"/>
          <p:nvPr/>
        </p:nvSpPr>
        <p:spPr>
          <a:xfrm>
            <a:off x="183379" y="8570460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IDIOMAS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78" name="Connecteur droit 77"/>
          <p:cNvCxnSpPr/>
          <p:nvPr/>
        </p:nvCxnSpPr>
        <p:spPr>
          <a:xfrm>
            <a:off x="3049624" y="8919002"/>
            <a:ext cx="2159854" cy="349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260541" y="8922493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ZoneTexte 9"/>
          <p:cNvSpPr txBox="1"/>
          <p:nvPr/>
        </p:nvSpPr>
        <p:spPr>
          <a:xfrm>
            <a:off x="5265879" y="8543180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PERSONALIDADE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81" name="Группа 11"/>
          <p:cNvGrpSpPr/>
          <p:nvPr/>
        </p:nvGrpSpPr>
        <p:grpSpPr>
          <a:xfrm>
            <a:off x="5245542" y="9162508"/>
            <a:ext cx="2056941" cy="1084912"/>
            <a:chOff x="5148783" y="3564000"/>
            <a:chExt cx="2056941" cy="1084912"/>
          </a:xfrm>
        </p:grpSpPr>
        <p:sp>
          <p:nvSpPr>
            <p:cNvPr id="82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Criativo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Organizado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Sério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Inovador</a:t>
              </a:r>
              <a:endParaRPr lang="en-US" sz="1050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83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</p:grpSpPr>
          <p:sp>
            <p:nvSpPr>
              <p:cNvPr id="109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4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101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5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94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6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7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8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9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0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6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</p:grpSpPr>
          <p:sp>
            <p:nvSpPr>
              <p:cNvPr id="87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16" name="Connecteur droit 115"/>
          <p:cNvCxnSpPr/>
          <p:nvPr/>
        </p:nvCxnSpPr>
        <p:spPr>
          <a:xfrm>
            <a:off x="5354178" y="8925818"/>
            <a:ext cx="2159854" cy="349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TextBox 189"/>
          <p:cNvSpPr txBox="1"/>
          <p:nvPr/>
        </p:nvSpPr>
        <p:spPr>
          <a:xfrm>
            <a:off x="2978346" y="7083384"/>
            <a:ext cx="437881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CARGO EXERCIDO • </a:t>
            </a:r>
            <a:r>
              <a:rPr lang="en-US" sz="1050" b="1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50" dirty="0" err="1">
                <a:solidFill>
                  <a:schemeClr val="bg1"/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5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. </a:t>
            </a:r>
            <a:endParaRPr lang="en-US" sz="105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18" name="TextBox 190"/>
          <p:cNvSpPr txBox="1"/>
          <p:nvPr/>
        </p:nvSpPr>
        <p:spPr>
          <a:xfrm>
            <a:off x="6152001" y="7083384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2010 – 2012 </a:t>
            </a:r>
            <a:endParaRPr lang="ru-RU" sz="1050" i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785</TotalTime>
  <Words>381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Courier New</vt:lpstr>
      <vt:lpstr>Helvetica Neue Condensed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82</cp:revision>
  <dcterms:created xsi:type="dcterms:W3CDTF">2014-12-03T08:33:54Z</dcterms:created>
  <dcterms:modified xsi:type="dcterms:W3CDTF">2019-01-23T18:44:14Z</dcterms:modified>
</cp:coreProperties>
</file>