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98B8"/>
    <a:srgbClr val="B1BE30"/>
    <a:srgbClr val="FE5756"/>
    <a:srgbClr val="FF8C36"/>
    <a:srgbClr val="5797B8"/>
    <a:srgbClr val="2E3A40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0"/>
    <p:restoredTop sz="94586"/>
  </p:normalViewPr>
  <p:slideViewPr>
    <p:cSldViewPr snapToGrid="0" snapToObjects="1">
      <p:cViewPr>
        <p:scale>
          <a:sx n="87" d="100"/>
          <a:sy n="87" d="100"/>
        </p:scale>
        <p:origin x="1536" y="-273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17/01/2019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613602"/>
            <a:ext cx="2773680" cy="20707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-1" y="8301736"/>
            <a:ext cx="2742845" cy="23869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2742846" y="8301736"/>
            <a:ext cx="2780130" cy="23869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5522976" y="8301736"/>
            <a:ext cx="2039510" cy="23869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62486" cy="2615184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Image 7"/>
          <p:cNvPicPr>
            <a:picLocks noChangeAspect="1"/>
          </p:cNvPicPr>
          <p:nvPr/>
        </p:nvPicPr>
        <p:blipFill rotWithShape="1">
          <a:blip r:embed="rId4"/>
          <a:srcRect l="43073" b="14177"/>
          <a:stretch/>
        </p:blipFill>
        <p:spPr>
          <a:xfrm>
            <a:off x="434540" y="371216"/>
            <a:ext cx="1848366" cy="1859920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70" name="ZoneTexte 9"/>
          <p:cNvSpPr txBox="1"/>
          <p:nvPr/>
        </p:nvSpPr>
        <p:spPr>
          <a:xfrm>
            <a:off x="2717446" y="680365"/>
            <a:ext cx="4625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JOHN DEGRANGE</a:t>
            </a:r>
            <a:endParaRPr lang="fr-FR" sz="4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1" name="ZoneTexte 9"/>
          <p:cNvSpPr txBox="1"/>
          <p:nvPr/>
        </p:nvSpPr>
        <p:spPr>
          <a:xfrm>
            <a:off x="2717446" y="1436330"/>
            <a:ext cx="4625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rPr>
              <a:t>TITULO DO </a:t>
            </a:r>
            <a:r>
              <a:rPr lang="fr-FR" sz="1600" dirty="0" smtClean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rPr>
              <a:t>TRABALHO</a:t>
            </a:r>
            <a:endParaRPr lang="fr-FR" sz="1600" dirty="0">
              <a:solidFill>
                <a:schemeClr val="accent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3" name="ZoneTexte 9"/>
          <p:cNvSpPr txBox="1"/>
          <p:nvPr/>
        </p:nvSpPr>
        <p:spPr>
          <a:xfrm>
            <a:off x="2946045" y="2756583"/>
            <a:ext cx="3120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latin typeface="Calibri Light" charset="0"/>
                <a:ea typeface="Calibri Light" charset="0"/>
                <a:cs typeface="Calibri Light" charset="0"/>
              </a:rPr>
              <a:t>EXPERIÊNCIA </a:t>
            </a:r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PROFISSIONAL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369040"/>
              </p:ext>
            </p:extLst>
          </p:nvPr>
        </p:nvGraphicFramePr>
        <p:xfrm>
          <a:off x="3312833" y="3067705"/>
          <a:ext cx="3937666" cy="47540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7666"/>
              </a:tblGrid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CIDADE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CARGO 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3528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 CIDADE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CARGO EXERCIDO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87022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EMPRESA, CIDADE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CARGO EXERCIDO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Lorem 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ipsum dolor sit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amet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,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consectetur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adipiscing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Morbi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tristique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sapien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nec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rutrum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imperdiet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Nullam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augue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id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velit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luctus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maximus.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Interdum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et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malesuada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fames </a:t>
                      </a:r>
                    </a:p>
                    <a:p>
                      <a:pPr>
                        <a:lnSpc>
                          <a:spcPct val="125000"/>
                        </a:lnSpc>
                      </a:pP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ac ante ipsum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primis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 in </a:t>
                      </a:r>
                      <a:r>
                        <a:rPr lang="en-US" sz="1100" dirty="0" err="1" smtClean="0">
                          <a:solidFill>
                            <a:srgbClr val="565752"/>
                          </a:solidFill>
                        </a:rPr>
                        <a:t>faucibus</a:t>
                      </a:r>
                      <a:r>
                        <a:rPr lang="en-US" sz="1100" dirty="0" smtClean="0">
                          <a:solidFill>
                            <a:srgbClr val="565752"/>
                          </a:solidFill>
                        </a:rPr>
                        <a:t>. </a:t>
                      </a:r>
                      <a:endParaRPr lang="en-US" sz="1100" dirty="0">
                        <a:solidFill>
                          <a:srgbClr val="565752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5" name="ZoneTexte 9"/>
          <p:cNvSpPr txBox="1"/>
          <p:nvPr/>
        </p:nvSpPr>
        <p:spPr>
          <a:xfrm>
            <a:off x="140516" y="4757548"/>
            <a:ext cx="25769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alibri Light" charset="0"/>
                <a:ea typeface="Calibri Light" charset="0"/>
                <a:cs typeface="Calibri Light" charset="0"/>
              </a:rPr>
              <a:t>FORMAÇÃO</a:t>
            </a:r>
            <a:endParaRPr lang="fr-FR" sz="16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73416"/>
              </p:ext>
            </p:extLst>
          </p:nvPr>
        </p:nvGraphicFramePr>
        <p:xfrm>
          <a:off x="624467" y="5068670"/>
          <a:ext cx="2149213" cy="31599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9213"/>
              </a:tblGrid>
              <a:tr h="133353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6384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chemeClr val="accent6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UNIVERSIDADE</a:t>
                      </a:r>
                      <a:endParaRPr lang="fr-FR" sz="1100" b="0" i="0" baseline="0" dirty="0" smtClean="0">
                        <a:solidFill>
                          <a:schemeClr val="accent6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 </a:t>
                      </a:r>
                      <a:endParaRPr lang="fr-FR" sz="11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7" name="ZoneTexte 9"/>
          <p:cNvSpPr txBox="1"/>
          <p:nvPr/>
        </p:nvSpPr>
        <p:spPr>
          <a:xfrm>
            <a:off x="140516" y="2685396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OBJETIVO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7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078004"/>
              </p:ext>
            </p:extLst>
          </p:nvPr>
        </p:nvGraphicFramePr>
        <p:xfrm>
          <a:off x="140516" y="3031129"/>
          <a:ext cx="2493543" cy="1421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3543"/>
              </a:tblGrid>
              <a:tr h="1421999">
                <a:tc>
                  <a:txBody>
                    <a:bodyPr/>
                    <a:lstStyle/>
                    <a:p>
                      <a:pPr algn="l" defTabSz="685800">
                        <a:defRPr/>
                      </a:pP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Lorem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ipsum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dolor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sit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amet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consectetur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adipiscing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elit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Morbi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tristique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sapien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nec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nulla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rutrum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imperdiet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Nullam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faucibus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augue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id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velit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luctus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maximus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Interdum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et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malesuada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fames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ac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ante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ipsum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primis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in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faucibus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Etiam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bibendum, ante nec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luctus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posuere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odio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enim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semper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tortor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, id </a:t>
                      </a:r>
                      <a:r>
                        <a:rPr lang="fr-FR" sz="1050" i="1" dirty="0" err="1" smtClean="0">
                          <a:solidFill>
                            <a:schemeClr val="bg1"/>
                          </a:solidFill>
                        </a:rPr>
                        <a:t>eleifend</a:t>
                      </a:r>
                      <a:r>
                        <a:rPr lang="fr-FR" sz="1050" i="1" dirty="0" smtClean="0">
                          <a:solidFill>
                            <a:schemeClr val="bg1"/>
                          </a:solidFill>
                        </a:rPr>
                        <a:t> mi ante vitae ex. </a:t>
                      </a:r>
                      <a:endParaRPr lang="fr-FR" sz="1050" i="1" dirty="0">
                        <a:solidFill>
                          <a:schemeClr val="bg1"/>
                        </a:solidFill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9" name="ZoneTexte 9"/>
          <p:cNvSpPr txBox="1"/>
          <p:nvPr/>
        </p:nvSpPr>
        <p:spPr>
          <a:xfrm>
            <a:off x="254368" y="842590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CONTATO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1" name="ZoneTexte 9"/>
          <p:cNvSpPr txBox="1"/>
          <p:nvPr/>
        </p:nvSpPr>
        <p:spPr>
          <a:xfrm>
            <a:off x="2966380" y="840157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QUALIFICAÇÕES 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2" name="ZoneTexte 9"/>
          <p:cNvSpPr txBox="1"/>
          <p:nvPr/>
        </p:nvSpPr>
        <p:spPr>
          <a:xfrm>
            <a:off x="5746511" y="8408448"/>
            <a:ext cx="159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IDIOMAS</a:t>
            </a:r>
            <a:endParaRPr lang="fr-FR" sz="1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3" name="Connecteur droit 2"/>
          <p:cNvCxnSpPr>
            <a:endCxn id="4" idx="3"/>
          </p:cNvCxnSpPr>
          <p:nvPr/>
        </p:nvCxnSpPr>
        <p:spPr>
          <a:xfrm>
            <a:off x="2282906" y="1295400"/>
            <a:ext cx="5279580" cy="121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2742846" y="4453128"/>
            <a:ext cx="0" cy="384860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54368" y="876445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2946045" y="8764456"/>
            <a:ext cx="2264943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5658992" y="8764456"/>
            <a:ext cx="1683640" cy="0"/>
          </a:xfrm>
          <a:prstGeom prst="line">
            <a:avLst/>
          </a:prstGeom>
          <a:ln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136"/>
          <p:cNvSpPr/>
          <p:nvPr/>
        </p:nvSpPr>
        <p:spPr>
          <a:xfrm>
            <a:off x="254368" y="8883481"/>
            <a:ext cx="2263321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050" dirty="0" err="1" smtClean="0">
                <a:solidFill>
                  <a:srgbClr val="FEB546"/>
                </a:solidFill>
                <a:cs typeface="Arial" panose="020B0604020202020204" pitchFamily="34" charset="0"/>
              </a:rPr>
              <a:t>Telefone</a:t>
            </a:r>
            <a:r>
              <a:rPr lang="en-US" sz="1050" dirty="0" smtClean="0">
                <a:solidFill>
                  <a:srgbClr val="FEB546"/>
                </a:solidFill>
                <a:cs typeface="Arial" panose="020B0604020202020204" pitchFamily="34" charset="0"/>
              </a:rPr>
              <a:t>: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r-FR" sz="1050" dirty="0">
                <a:solidFill>
                  <a:schemeClr val="bg1"/>
                </a:solidFill>
                <a:cs typeface="Arial" panose="020B0604020202020204" pitchFamily="34" charset="0"/>
              </a:rPr>
              <a:t>000 111 </a:t>
            </a:r>
            <a:r>
              <a:rPr lang="fr-FR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333</a:t>
            </a:r>
          </a:p>
          <a:p>
            <a:pPr>
              <a:lnSpc>
                <a:spcPct val="175000"/>
              </a:lnSpc>
            </a:pPr>
            <a:r>
              <a:rPr lang="en-US" sz="1050" dirty="0" err="1">
                <a:solidFill>
                  <a:srgbClr val="FEB546"/>
                </a:solidFill>
                <a:cs typeface="Arial" panose="020B0604020202020204" pitchFamily="34" charset="0"/>
              </a:rPr>
              <a:t>Endereço</a:t>
            </a:r>
            <a:r>
              <a:rPr lang="en-US" sz="1050" dirty="0">
                <a:solidFill>
                  <a:srgbClr val="FEB546"/>
                </a:solidFill>
                <a:cs typeface="Arial" panose="020B0604020202020204" pitchFamily="34" charset="0"/>
              </a:rPr>
              <a:t>: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12 Street Name</a:t>
            </a:r>
          </a:p>
          <a:p>
            <a:pPr>
              <a:lnSpc>
                <a:spcPct val="175000"/>
              </a:lnSpc>
            </a:pP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                   </a:t>
            </a:r>
            <a:r>
              <a:rPr lang="en-US" sz="1050" dirty="0" err="1" smtClean="0">
                <a:solidFill>
                  <a:schemeClr val="bg1"/>
                </a:solidFill>
                <a:cs typeface="Arial" panose="020B0604020202020204" pitchFamily="34" charset="0"/>
              </a:rPr>
              <a:t>Lisboa</a:t>
            </a:r>
            <a:endParaRPr lang="en-US" sz="1050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50" dirty="0" smtClean="0">
                <a:solidFill>
                  <a:srgbClr val="FEB546"/>
                </a:solidFill>
                <a:cs typeface="Arial" panose="020B0604020202020204" pitchFamily="34" charset="0"/>
              </a:rPr>
              <a:t>Email:</a:t>
            </a:r>
            <a:r>
              <a:rPr lang="en-US" sz="1050" dirty="0" smtClean="0">
                <a:solidFill>
                  <a:schemeClr val="bg1"/>
                </a:solidFill>
                <a:cs typeface="Arial" panose="020B0604020202020204" pitchFamily="34" charset="0"/>
              </a:rPr>
              <a:t> name@mail.com</a:t>
            </a:r>
            <a:endParaRPr lang="en-US" sz="105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pSp>
        <p:nvGrpSpPr>
          <p:cNvPr id="48" name="Группа 11"/>
          <p:cNvGrpSpPr/>
          <p:nvPr/>
        </p:nvGrpSpPr>
        <p:grpSpPr>
          <a:xfrm>
            <a:off x="2946043" y="9020902"/>
            <a:ext cx="2056941" cy="1084912"/>
            <a:chOff x="5148783" y="3564000"/>
            <a:chExt cx="2056941" cy="1084912"/>
          </a:xfrm>
        </p:grpSpPr>
        <p:sp>
          <p:nvSpPr>
            <p:cNvPr id="50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bg1"/>
                  </a:solidFill>
                </a:rPr>
                <a:t>AutoCAD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Redes</a:t>
              </a:r>
              <a:r>
                <a:rPr lang="en-US" sz="1050" dirty="0" smtClean="0">
                  <a:solidFill>
                    <a:schemeClr val="bg1"/>
                  </a:solidFill>
                </a:rPr>
                <a:t> </a:t>
              </a:r>
              <a:r>
                <a:rPr lang="en-US" sz="1050" dirty="0" err="1" smtClean="0">
                  <a:solidFill>
                    <a:schemeClr val="bg1"/>
                  </a:solidFill>
                </a:rPr>
                <a:t>Sociais</a:t>
              </a:r>
              <a:endParaRPr lang="en-US" sz="1050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51" name="Группа 10"/>
            <p:cNvGrpSpPr/>
            <p:nvPr/>
          </p:nvGrpSpPr>
          <p:grpSpPr>
            <a:xfrm>
              <a:off x="6066284" y="3637449"/>
              <a:ext cx="1139440" cy="89820"/>
              <a:chOff x="6260461" y="3637449"/>
              <a:chExt cx="1139440" cy="89820"/>
            </a:xfrm>
          </p:grpSpPr>
          <p:sp>
            <p:nvSpPr>
              <p:cNvPr id="109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2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72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3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62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5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7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8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4" name="Группа 191"/>
            <p:cNvGrpSpPr/>
            <p:nvPr/>
          </p:nvGrpSpPr>
          <p:grpSpPr>
            <a:xfrm>
              <a:off x="6066284" y="4436595"/>
              <a:ext cx="1139440" cy="89820"/>
              <a:chOff x="6260461" y="3637449"/>
              <a:chExt cx="1139440" cy="89820"/>
            </a:xfrm>
          </p:grpSpPr>
          <p:sp>
            <p:nvSpPr>
              <p:cNvPr id="55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Прямоугольник 204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" name="Прямоугольник 205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16" name="Группа 11"/>
          <p:cNvGrpSpPr/>
          <p:nvPr/>
        </p:nvGrpSpPr>
        <p:grpSpPr>
          <a:xfrm>
            <a:off x="5611657" y="9020902"/>
            <a:ext cx="1707069" cy="1084912"/>
            <a:chOff x="5148783" y="3564000"/>
            <a:chExt cx="1707069" cy="1084912"/>
          </a:xfrm>
        </p:grpSpPr>
        <p:sp>
          <p:nvSpPr>
            <p:cNvPr id="117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Inglês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Francês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Italiano</a:t>
              </a:r>
              <a:endParaRPr lang="en-US" sz="1050" dirty="0" smtClean="0">
                <a:solidFill>
                  <a:schemeClr val="bg1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bg1"/>
                  </a:solidFill>
                </a:rPr>
                <a:t>Chinês</a:t>
              </a:r>
              <a:endParaRPr lang="en-US" sz="1050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118" name="Группа 10"/>
            <p:cNvGrpSpPr/>
            <p:nvPr/>
          </p:nvGrpSpPr>
          <p:grpSpPr>
            <a:xfrm>
              <a:off x="6066284" y="3637449"/>
              <a:ext cx="789568" cy="89820"/>
              <a:chOff x="6260461" y="3637449"/>
              <a:chExt cx="789568" cy="89820"/>
            </a:xfrm>
          </p:grpSpPr>
          <p:sp>
            <p:nvSpPr>
              <p:cNvPr id="143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6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9" name="Группа 133"/>
            <p:cNvGrpSpPr/>
            <p:nvPr/>
          </p:nvGrpSpPr>
          <p:grpSpPr>
            <a:xfrm>
              <a:off x="6066284" y="3903831"/>
              <a:ext cx="789568" cy="89820"/>
              <a:chOff x="6260461" y="3637449"/>
              <a:chExt cx="789568" cy="89820"/>
            </a:xfrm>
          </p:grpSpPr>
          <p:sp>
            <p:nvSpPr>
              <p:cNvPr id="136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0" name="Группа 175"/>
            <p:cNvGrpSpPr/>
            <p:nvPr/>
          </p:nvGrpSpPr>
          <p:grpSpPr>
            <a:xfrm>
              <a:off x="6066284" y="4170213"/>
              <a:ext cx="789568" cy="89820"/>
              <a:chOff x="6260461" y="3637449"/>
              <a:chExt cx="789568" cy="89820"/>
            </a:xfrm>
          </p:grpSpPr>
          <p:sp>
            <p:nvSpPr>
              <p:cNvPr id="129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21" name="Группа 191"/>
            <p:cNvGrpSpPr/>
            <p:nvPr/>
          </p:nvGrpSpPr>
          <p:grpSpPr>
            <a:xfrm>
              <a:off x="6066284" y="4436595"/>
              <a:ext cx="789568" cy="89820"/>
              <a:chOff x="6260461" y="3637449"/>
              <a:chExt cx="789568" cy="89820"/>
            </a:xfrm>
          </p:grpSpPr>
          <p:sp>
            <p:nvSpPr>
              <p:cNvPr id="122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493" y="7489341"/>
            <a:ext cx="850077" cy="85007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752" y="3230219"/>
            <a:ext cx="348176" cy="348176"/>
          </a:xfrm>
          <a:prstGeom prst="rect">
            <a:avLst/>
          </a:prstGeom>
        </p:spPr>
      </p:pic>
      <p:pic>
        <p:nvPicPr>
          <p:cNvPr id="87" name="Image 8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865" y="4769082"/>
            <a:ext cx="348176" cy="348176"/>
          </a:xfrm>
          <a:prstGeom prst="rect">
            <a:avLst/>
          </a:prstGeom>
        </p:spPr>
      </p:pic>
      <p:pic>
        <p:nvPicPr>
          <p:cNvPr id="88" name="Image 8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639" y="6291566"/>
            <a:ext cx="348176" cy="348176"/>
          </a:xfrm>
          <a:prstGeom prst="rect">
            <a:avLst/>
          </a:prstGeom>
        </p:spPr>
      </p:pic>
      <p:pic>
        <p:nvPicPr>
          <p:cNvPr id="89" name="Image 8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03" y="5182586"/>
            <a:ext cx="348176" cy="348176"/>
          </a:xfrm>
          <a:prstGeom prst="rect">
            <a:avLst/>
          </a:prstGeom>
        </p:spPr>
      </p:pic>
      <p:pic>
        <p:nvPicPr>
          <p:cNvPr id="90" name="Image 8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32" y="6501721"/>
            <a:ext cx="348176" cy="34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578</TotalTime>
  <Words>266</Words>
  <Application>Microsoft Office PowerPoint</Application>
  <PresentationFormat>Personalizado</PresentationFormat>
  <Paragraphs>40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73</cp:revision>
  <dcterms:created xsi:type="dcterms:W3CDTF">2014-12-03T08:33:54Z</dcterms:created>
  <dcterms:modified xsi:type="dcterms:W3CDTF">2019-01-17T19:03:52Z</dcterms:modified>
</cp:coreProperties>
</file>