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0"/>
    <p:restoredTop sz="95064" autoAdjust="0"/>
  </p:normalViewPr>
  <p:slideViewPr>
    <p:cSldViewPr>
      <p:cViewPr>
        <p:scale>
          <a:sx n="86" d="100"/>
          <a:sy n="86" d="100"/>
        </p:scale>
        <p:origin x="1434" y="-282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87CC1-E854-4A0D-B0F3-03586C2AEB37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2651E-0DFB-4FB6-85C2-C502CBE2C072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56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86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5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44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6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4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14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12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9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66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08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84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DDED2-C2A9-41E8-A8ED-4870221186BE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52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Скругленный прямоугольник 196"/>
          <p:cNvSpPr/>
          <p:nvPr/>
        </p:nvSpPr>
        <p:spPr>
          <a:xfrm>
            <a:off x="330324" y="8561409"/>
            <a:ext cx="329432" cy="1878591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Овал 172"/>
          <p:cNvSpPr/>
          <p:nvPr/>
        </p:nvSpPr>
        <p:spPr>
          <a:xfrm flipV="1">
            <a:off x="-835200" y="1893599"/>
            <a:ext cx="2902746" cy="2902746"/>
          </a:xfrm>
          <a:prstGeom prst="ellipse">
            <a:avLst/>
          </a:prstGeom>
          <a:solidFill>
            <a:srgbClr val="92D050">
              <a:alpha val="50000"/>
            </a:srgbClr>
          </a:solidFill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Овал 171"/>
          <p:cNvSpPr/>
          <p:nvPr/>
        </p:nvSpPr>
        <p:spPr>
          <a:xfrm flipV="1">
            <a:off x="-835200" y="1893599"/>
            <a:ext cx="2185551" cy="2185551"/>
          </a:xfrm>
          <a:prstGeom prst="ellipse">
            <a:avLst/>
          </a:prstGeom>
          <a:solidFill>
            <a:srgbClr val="92D050">
              <a:alpha val="75000"/>
            </a:srgbClr>
          </a:solidFill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единительная линия 70"/>
          <p:cNvCxnSpPr>
            <a:stCxn id="127" idx="0"/>
          </p:cNvCxnSpPr>
          <p:nvPr/>
        </p:nvCxnSpPr>
        <p:spPr>
          <a:xfrm flipV="1">
            <a:off x="1728403" y="5529782"/>
            <a:ext cx="0" cy="89703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 flipH="1" flipV="1">
            <a:off x="1379421" y="5290116"/>
            <a:ext cx="348982" cy="23966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129" idx="0"/>
          </p:cNvCxnSpPr>
          <p:nvPr/>
        </p:nvCxnSpPr>
        <p:spPr>
          <a:xfrm flipV="1">
            <a:off x="2808523" y="5491279"/>
            <a:ext cx="0" cy="50349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 flipH="1" flipV="1">
            <a:off x="2000736" y="4938073"/>
            <a:ext cx="807787" cy="55320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flipH="1" flipV="1">
            <a:off x="2383200" y="4366050"/>
            <a:ext cx="584928" cy="40170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130" idx="0"/>
          </p:cNvCxnSpPr>
          <p:nvPr/>
        </p:nvCxnSpPr>
        <p:spPr>
          <a:xfrm flipH="1" flipV="1">
            <a:off x="558000" y="5356949"/>
            <a:ext cx="28" cy="128589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8" idx="1"/>
          </p:cNvCxnSpPr>
          <p:nvPr/>
        </p:nvCxnSpPr>
        <p:spPr>
          <a:xfrm>
            <a:off x="2575717" y="3056428"/>
            <a:ext cx="95228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 flipV="1">
            <a:off x="2619639" y="3777712"/>
            <a:ext cx="584928" cy="40170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200000">
            <a:off x="-210248" y="9346816"/>
            <a:ext cx="1410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QUALIFICAÇÕES 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206141"/>
            <a:ext cx="7561263" cy="13715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уга 2"/>
          <p:cNvSpPr/>
          <p:nvPr/>
        </p:nvSpPr>
        <p:spPr>
          <a:xfrm flipV="1">
            <a:off x="-836739" y="1891910"/>
            <a:ext cx="3410917" cy="3410917"/>
          </a:xfrm>
          <a:prstGeom prst="arc">
            <a:avLst>
              <a:gd name="adj1" fmla="val 14632879"/>
              <a:gd name="adj2" fmla="val 1835622"/>
            </a:avLst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775" y="139340"/>
            <a:ext cx="2133600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249595" y="291125"/>
            <a:ext cx="3449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Solène</a:t>
            </a:r>
            <a:r>
              <a:rPr lang="en-US" sz="3600" b="1" dirty="0">
                <a:solidFill>
                  <a:srgbClr val="92D050"/>
                </a:solidFill>
              </a:rPr>
              <a:t> </a:t>
            </a:r>
            <a:r>
              <a:rPr lang="en-US" sz="3600" b="1" dirty="0" smtClean="0">
                <a:solidFill>
                  <a:srgbClr val="92D050"/>
                </a:solidFill>
              </a:rPr>
              <a:t>SULLIVAN</a:t>
            </a:r>
            <a:endParaRPr lang="ru-RU" sz="3600" b="1" dirty="0">
              <a:solidFill>
                <a:srgbClr val="92D05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6386" y="1277191"/>
            <a:ext cx="4815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i="1" dirty="0">
                <a:solidFill>
                  <a:schemeClr val="bg1"/>
                </a:solidFill>
              </a:rPr>
              <a:t>Lorem </a:t>
            </a:r>
            <a:r>
              <a:rPr lang="fr-FR" sz="1200" i="1" dirty="0" err="1">
                <a:solidFill>
                  <a:schemeClr val="bg1"/>
                </a:solidFill>
              </a:rPr>
              <a:t>ipsum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dolor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sit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amet</a:t>
            </a:r>
            <a:r>
              <a:rPr lang="fr-FR" sz="1200" i="1" dirty="0">
                <a:solidFill>
                  <a:schemeClr val="bg1"/>
                </a:solidFill>
              </a:rPr>
              <a:t>, </a:t>
            </a:r>
            <a:r>
              <a:rPr lang="fr-FR" sz="1200" i="1" dirty="0" err="1">
                <a:solidFill>
                  <a:schemeClr val="bg1"/>
                </a:solidFill>
              </a:rPr>
              <a:t>consectetur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adipiscing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elit</a:t>
            </a:r>
            <a:r>
              <a:rPr lang="fr-FR" sz="1200" i="1" dirty="0">
                <a:solidFill>
                  <a:schemeClr val="bg1"/>
                </a:solidFill>
              </a:rPr>
              <a:t>. </a:t>
            </a:r>
            <a:r>
              <a:rPr lang="fr-FR" sz="1200" i="1" dirty="0" err="1">
                <a:solidFill>
                  <a:schemeClr val="bg1"/>
                </a:solidFill>
              </a:rPr>
              <a:t>Morbi</a:t>
            </a:r>
            <a:r>
              <a:rPr lang="fr-FR" sz="1200" i="1" dirty="0">
                <a:solidFill>
                  <a:schemeClr val="bg1"/>
                </a:solidFill>
              </a:rPr>
              <a:t> tristique </a:t>
            </a:r>
            <a:r>
              <a:rPr lang="fr-FR" sz="1200" i="1" dirty="0" err="1">
                <a:solidFill>
                  <a:schemeClr val="bg1"/>
                </a:solidFill>
              </a:rPr>
              <a:t>sapien</a:t>
            </a:r>
            <a:r>
              <a:rPr lang="fr-FR" sz="1200" i="1" dirty="0">
                <a:solidFill>
                  <a:schemeClr val="bg1"/>
                </a:solidFill>
              </a:rPr>
              <a:t> nec </a:t>
            </a:r>
            <a:r>
              <a:rPr lang="fr-FR" sz="1200" i="1" dirty="0" err="1">
                <a:solidFill>
                  <a:schemeClr val="bg1"/>
                </a:solidFill>
              </a:rPr>
              <a:t>nulla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rutrum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imperdiet</a:t>
            </a:r>
            <a:r>
              <a:rPr lang="fr-FR" sz="1200" i="1" dirty="0">
                <a:solidFill>
                  <a:schemeClr val="bg1"/>
                </a:solidFill>
              </a:rPr>
              <a:t>. </a:t>
            </a:r>
            <a:r>
              <a:rPr lang="fr-FR" sz="1200" i="1" dirty="0" err="1">
                <a:solidFill>
                  <a:schemeClr val="bg1"/>
                </a:solidFill>
              </a:rPr>
              <a:t>Nullam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faucibus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augue</a:t>
            </a:r>
            <a:r>
              <a:rPr lang="fr-FR" sz="1200" i="1" dirty="0">
                <a:solidFill>
                  <a:schemeClr val="bg1"/>
                </a:solidFill>
              </a:rPr>
              <a:t> id </a:t>
            </a:r>
            <a:r>
              <a:rPr lang="fr-FR" sz="1200" i="1" dirty="0" err="1">
                <a:solidFill>
                  <a:schemeClr val="bg1"/>
                </a:solidFill>
              </a:rPr>
              <a:t>velit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luctus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maximus</a:t>
            </a:r>
            <a:r>
              <a:rPr lang="fr-FR" sz="1200" i="1" dirty="0">
                <a:solidFill>
                  <a:schemeClr val="bg1"/>
                </a:solidFill>
              </a:rPr>
              <a:t>. </a:t>
            </a:r>
            <a:r>
              <a:rPr lang="fr-FR" sz="1200" i="1" dirty="0" err="1">
                <a:solidFill>
                  <a:schemeClr val="bg1"/>
                </a:solidFill>
              </a:rPr>
              <a:t>Interdum</a:t>
            </a:r>
            <a:r>
              <a:rPr lang="fr-FR" sz="1200" i="1" dirty="0">
                <a:solidFill>
                  <a:schemeClr val="bg1"/>
                </a:solidFill>
              </a:rPr>
              <a:t> et </a:t>
            </a:r>
            <a:r>
              <a:rPr lang="fr-FR" sz="1200" i="1" dirty="0" err="1">
                <a:solidFill>
                  <a:schemeClr val="bg1"/>
                </a:solidFill>
              </a:rPr>
              <a:t>malesuada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fames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ac</a:t>
            </a:r>
            <a:r>
              <a:rPr lang="fr-FR" sz="1200" i="1" dirty="0">
                <a:solidFill>
                  <a:schemeClr val="bg1"/>
                </a:solidFill>
              </a:rPr>
              <a:t> ante </a:t>
            </a:r>
            <a:r>
              <a:rPr lang="fr-FR" sz="1200" i="1" dirty="0" err="1">
                <a:solidFill>
                  <a:schemeClr val="bg1"/>
                </a:solidFill>
              </a:rPr>
              <a:t>ipsum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primis</a:t>
            </a:r>
            <a:r>
              <a:rPr lang="fr-FR" sz="1200" i="1" dirty="0">
                <a:solidFill>
                  <a:schemeClr val="bg1"/>
                </a:solidFill>
              </a:rPr>
              <a:t> in </a:t>
            </a:r>
            <a:r>
              <a:rPr lang="fr-FR" sz="1200" i="1" dirty="0" err="1">
                <a:solidFill>
                  <a:schemeClr val="bg1"/>
                </a:solidFill>
              </a:rPr>
              <a:t>faucibus</a:t>
            </a:r>
            <a:r>
              <a:rPr lang="fr-FR" sz="1200" i="1" dirty="0">
                <a:solidFill>
                  <a:schemeClr val="bg1"/>
                </a:solidFill>
              </a:rPr>
              <a:t>. </a:t>
            </a:r>
            <a:endParaRPr lang="fr-FR" sz="1200" i="1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endParaRPr lang="fr-FR" sz="1200" i="1" dirty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200" i="1" dirty="0" err="1">
                <a:solidFill>
                  <a:schemeClr val="bg1"/>
                </a:solidFill>
              </a:rPr>
              <a:t>Etiam</a:t>
            </a:r>
            <a:r>
              <a:rPr lang="fr-FR" sz="1200" i="1" dirty="0">
                <a:solidFill>
                  <a:schemeClr val="bg1"/>
                </a:solidFill>
              </a:rPr>
              <a:t> bibendum, ante nec </a:t>
            </a:r>
            <a:r>
              <a:rPr lang="fr-FR" sz="1200" i="1" dirty="0" err="1">
                <a:solidFill>
                  <a:schemeClr val="bg1"/>
                </a:solidFill>
              </a:rPr>
              <a:t>luctus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posuere</a:t>
            </a:r>
            <a:r>
              <a:rPr lang="fr-FR" sz="1200" i="1" dirty="0">
                <a:solidFill>
                  <a:schemeClr val="bg1"/>
                </a:solidFill>
              </a:rPr>
              <a:t>, </a:t>
            </a:r>
            <a:r>
              <a:rPr lang="fr-FR" sz="1200" i="1" dirty="0" err="1">
                <a:solidFill>
                  <a:schemeClr val="bg1"/>
                </a:solidFill>
              </a:rPr>
              <a:t>odio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enim</a:t>
            </a:r>
            <a:r>
              <a:rPr lang="fr-FR" sz="1200" i="1" dirty="0">
                <a:solidFill>
                  <a:schemeClr val="bg1"/>
                </a:solidFill>
              </a:rPr>
              <a:t> semper </a:t>
            </a:r>
            <a:r>
              <a:rPr lang="fr-FR" sz="1200" i="1" dirty="0" err="1">
                <a:solidFill>
                  <a:schemeClr val="bg1"/>
                </a:solidFill>
              </a:rPr>
              <a:t>tortor</a:t>
            </a:r>
            <a:r>
              <a:rPr lang="fr-FR" sz="1200" i="1" dirty="0">
                <a:solidFill>
                  <a:schemeClr val="bg1"/>
                </a:solidFill>
              </a:rPr>
              <a:t>, id </a:t>
            </a:r>
            <a:r>
              <a:rPr lang="fr-FR" sz="1200" i="1" dirty="0" err="1">
                <a:solidFill>
                  <a:schemeClr val="bg1"/>
                </a:solidFill>
              </a:rPr>
              <a:t>eleifend</a:t>
            </a:r>
            <a:r>
              <a:rPr lang="fr-FR" sz="1200" i="1" dirty="0">
                <a:solidFill>
                  <a:schemeClr val="bg1"/>
                </a:solidFill>
              </a:rPr>
              <a:t> mi ante vitae ex. Sed </a:t>
            </a:r>
            <a:r>
              <a:rPr lang="fr-FR" sz="1200" i="1" dirty="0" err="1">
                <a:solidFill>
                  <a:schemeClr val="bg1"/>
                </a:solidFill>
              </a:rPr>
              <a:t>molestie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varius</a:t>
            </a:r>
            <a:r>
              <a:rPr lang="fr-FR" sz="1200" i="1" dirty="0">
                <a:solidFill>
                  <a:schemeClr val="bg1"/>
                </a:solidFill>
              </a:rPr>
              <a:t> erat a </a:t>
            </a:r>
            <a:r>
              <a:rPr lang="fr-FR" sz="1200" i="1" dirty="0" err="1">
                <a:solidFill>
                  <a:schemeClr val="bg1"/>
                </a:solidFill>
              </a:rPr>
              <a:t>aliquet</a:t>
            </a:r>
            <a:r>
              <a:rPr lang="fr-FR" sz="1200" i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24" name="Дуга 123"/>
          <p:cNvSpPr/>
          <p:nvPr/>
        </p:nvSpPr>
        <p:spPr>
          <a:xfrm flipV="1">
            <a:off x="-835200" y="1893600"/>
            <a:ext cx="3410917" cy="3410917"/>
          </a:xfrm>
          <a:prstGeom prst="arc">
            <a:avLst>
              <a:gd name="adj1" fmla="val 18648469"/>
              <a:gd name="adj2" fmla="val 19953152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Дуга 107"/>
          <p:cNvSpPr/>
          <p:nvPr/>
        </p:nvSpPr>
        <p:spPr>
          <a:xfrm flipV="1">
            <a:off x="-836739" y="1893600"/>
            <a:ext cx="3410917" cy="3410917"/>
          </a:xfrm>
          <a:prstGeom prst="arc">
            <a:avLst>
              <a:gd name="adj1" fmla="val 21337838"/>
              <a:gd name="adj2" fmla="val 1126027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Дуга 124"/>
          <p:cNvSpPr/>
          <p:nvPr/>
        </p:nvSpPr>
        <p:spPr>
          <a:xfrm flipV="1">
            <a:off x="-835200" y="1893600"/>
            <a:ext cx="3410917" cy="3410917"/>
          </a:xfrm>
          <a:prstGeom prst="arc">
            <a:avLst>
              <a:gd name="adj1" fmla="val 15557155"/>
              <a:gd name="adj2" fmla="val 17181932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2473200" y="3624072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1887546" y="4812072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468263" y="517278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378578" y="2967669"/>
            <a:ext cx="180000" cy="1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2293200" y="4281016"/>
            <a:ext cx="180000" cy="1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1260351" y="5147861"/>
            <a:ext cx="180000" cy="1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28000" y="2804400"/>
            <a:ext cx="504056" cy="50405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2016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2014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126" name="Скругленный прямоугольник 125"/>
          <p:cNvSpPr/>
          <p:nvPr/>
        </p:nvSpPr>
        <p:spPr>
          <a:xfrm>
            <a:off x="3348583" y="4986660"/>
            <a:ext cx="504056" cy="50405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2012</a:t>
            </a:r>
          </a:p>
          <a:p>
            <a:pPr algn="ctr"/>
            <a:r>
              <a:rPr lang="en-US" sz="1000" b="1" dirty="0" smtClean="0"/>
              <a:t>2010</a:t>
            </a:r>
            <a:endParaRPr lang="ru-RU" sz="1000" b="1" dirty="0"/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1476375" y="6426820"/>
            <a:ext cx="504056" cy="50405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2008</a:t>
            </a:r>
          </a:p>
          <a:p>
            <a:pPr algn="ctr"/>
            <a:r>
              <a:rPr lang="en-US" sz="1000" b="1" dirty="0" smtClean="0"/>
              <a:t>2006</a:t>
            </a:r>
            <a:endParaRPr lang="ru-RU" sz="1000" b="1" dirty="0"/>
          </a:p>
        </p:txBody>
      </p:sp>
      <p:sp>
        <p:nvSpPr>
          <p:cNvPr id="128" name="Скругленный прямоугольник 127"/>
          <p:cNvSpPr/>
          <p:nvPr/>
        </p:nvSpPr>
        <p:spPr>
          <a:xfrm>
            <a:off x="3672619" y="3927388"/>
            <a:ext cx="504056" cy="50405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2014</a:t>
            </a:r>
          </a:p>
          <a:p>
            <a:pPr algn="ctr"/>
            <a:r>
              <a:rPr lang="en-US" sz="1000" b="1" dirty="0" smtClean="0"/>
              <a:t>2012</a:t>
            </a:r>
            <a:endParaRPr lang="ru-RU" sz="1000" b="1" dirty="0"/>
          </a:p>
        </p:txBody>
      </p:sp>
      <p:sp>
        <p:nvSpPr>
          <p:cNvPr id="129" name="Скругленный прямоугольник 128"/>
          <p:cNvSpPr/>
          <p:nvPr/>
        </p:nvSpPr>
        <p:spPr>
          <a:xfrm>
            <a:off x="2556495" y="5994772"/>
            <a:ext cx="504056" cy="50405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2010</a:t>
            </a:r>
          </a:p>
          <a:p>
            <a:pPr algn="ctr"/>
            <a:r>
              <a:rPr lang="en-US" sz="1000" b="1" dirty="0" smtClean="0"/>
              <a:t>2008</a:t>
            </a:r>
            <a:endParaRPr lang="ru-RU" sz="1000" b="1" dirty="0"/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306000" y="6642844"/>
            <a:ext cx="504056" cy="50405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2006</a:t>
            </a:r>
          </a:p>
          <a:p>
            <a:pPr algn="ctr"/>
            <a:r>
              <a:rPr lang="en-US" sz="1000" b="1" dirty="0" smtClean="0"/>
              <a:t>2002</a:t>
            </a:r>
            <a:endParaRPr lang="ru-RU" sz="1000" b="1" dirty="0"/>
          </a:p>
        </p:txBody>
      </p:sp>
      <p:cxnSp>
        <p:nvCxnSpPr>
          <p:cNvPr id="46" name="Прямая соединительная линия 45"/>
          <p:cNvCxnSpPr>
            <a:stCxn id="128" idx="1"/>
          </p:cNvCxnSpPr>
          <p:nvPr/>
        </p:nvCxnSpPr>
        <p:spPr>
          <a:xfrm flipH="1">
            <a:off x="3204567" y="4179416"/>
            <a:ext cx="468052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Соединительная линия уступом 133"/>
          <p:cNvCxnSpPr>
            <a:endCxn id="126" idx="0"/>
          </p:cNvCxnSpPr>
          <p:nvPr/>
        </p:nvCxnSpPr>
        <p:spPr>
          <a:xfrm>
            <a:off x="2968128" y="4767191"/>
            <a:ext cx="632483" cy="219469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Прямоугольник 147"/>
          <p:cNvSpPr/>
          <p:nvPr/>
        </p:nvSpPr>
        <p:spPr>
          <a:xfrm>
            <a:off x="4212679" y="2735828"/>
            <a:ext cx="31330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 smtClean="0">
                <a:solidFill>
                  <a:srgbClr val="92D050"/>
                </a:solidFill>
              </a:rPr>
              <a:t>CARGO EXERCIDO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EMPRESA</a:t>
            </a:r>
            <a:endParaRPr lang="en-US" sz="105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just"/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tristique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4365079" y="3847836"/>
            <a:ext cx="31330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92D050"/>
                </a:solidFill>
              </a:rPr>
              <a:t>CARGO EXERCIDO </a:t>
            </a:r>
            <a:r>
              <a:rPr 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EMPRESA</a:t>
            </a:r>
          </a:p>
          <a:p>
            <a:pPr algn="just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tristique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65" name="Прямоугольник 164"/>
          <p:cNvSpPr/>
          <p:nvPr/>
        </p:nvSpPr>
        <p:spPr>
          <a:xfrm>
            <a:off x="4140671" y="4909981"/>
            <a:ext cx="31330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92D050"/>
                </a:solidFill>
              </a:rPr>
              <a:t>CARGO EXERCIDO </a:t>
            </a:r>
            <a:r>
              <a:rPr 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EMPRESA</a:t>
            </a:r>
          </a:p>
          <a:p>
            <a:pPr algn="just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tristique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66" name="Прямоугольник 165"/>
          <p:cNvSpPr/>
          <p:nvPr/>
        </p:nvSpPr>
        <p:spPr>
          <a:xfrm>
            <a:off x="3320373" y="5868176"/>
            <a:ext cx="31330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92D050"/>
                </a:solidFill>
              </a:rPr>
              <a:t>CARGO EXERCIDO </a:t>
            </a:r>
            <a:r>
              <a:rPr 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EMPRESA</a:t>
            </a:r>
          </a:p>
          <a:p>
            <a:pPr algn="just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tristique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49" name="Прямоугольник 148"/>
          <p:cNvSpPr/>
          <p:nvPr/>
        </p:nvSpPr>
        <p:spPr>
          <a:xfrm>
            <a:off x="2169693" y="6832909"/>
            <a:ext cx="31264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 smtClean="0">
                <a:solidFill>
                  <a:srgbClr val="92D050"/>
                </a:solidFill>
              </a:rPr>
              <a:t>GRAU </a:t>
            </a:r>
            <a:r>
              <a:rPr 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UNIVERSIDADE </a:t>
            </a:r>
            <a:endParaRPr lang="en-US" sz="105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just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tristique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67" name="Прямоугольник 166"/>
          <p:cNvSpPr/>
          <p:nvPr/>
        </p:nvSpPr>
        <p:spPr>
          <a:xfrm>
            <a:off x="153945" y="7480981"/>
            <a:ext cx="30506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 smtClean="0">
                <a:solidFill>
                  <a:srgbClr val="92D050"/>
                </a:solidFill>
              </a:rPr>
              <a:t>GRAU </a:t>
            </a:r>
            <a:r>
              <a:rPr 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UNIVERSIDADE </a:t>
            </a:r>
            <a:endParaRPr lang="en-US" sz="105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just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tristique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74" name="Овал 173"/>
          <p:cNvSpPr/>
          <p:nvPr/>
        </p:nvSpPr>
        <p:spPr>
          <a:xfrm flipV="1">
            <a:off x="4598382" y="7128538"/>
            <a:ext cx="3862769" cy="3862769"/>
          </a:xfrm>
          <a:prstGeom prst="ellipse">
            <a:avLst/>
          </a:prstGeom>
          <a:solidFill>
            <a:srgbClr val="92D050">
              <a:alpha val="75000"/>
            </a:srgbClr>
          </a:solidFill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TextBox 174"/>
          <p:cNvSpPr txBox="1"/>
          <p:nvPr/>
        </p:nvSpPr>
        <p:spPr>
          <a:xfrm>
            <a:off x="5640876" y="7650956"/>
            <a:ext cx="1812163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Telefone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000 111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333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E-mail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name@mail.com</a:t>
            </a:r>
          </a:p>
          <a:p>
            <a:pPr algn="r"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Endereço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treet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ame</a:t>
            </a:r>
          </a:p>
          <a:p>
            <a:pPr algn="r">
              <a:lnSpc>
                <a:spcPct val="150000"/>
              </a:lnSpc>
            </a:pP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Lisboa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4287" y="8515052"/>
            <a:ext cx="10091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Redes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sociais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84287" y="9012699"/>
            <a:ext cx="1593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 </a:t>
            </a:r>
            <a:r>
              <a:rPr lang="es-E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qualidade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4287" y="9510346"/>
            <a:ext cx="928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Criatividade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4287" y="10007992"/>
            <a:ext cx="1280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Relações</a:t>
            </a:r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 públicas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82" name="Прямая соединительная линия 181"/>
          <p:cNvCxnSpPr/>
          <p:nvPr/>
        </p:nvCxnSpPr>
        <p:spPr>
          <a:xfrm>
            <a:off x="735329" y="8874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Овал 183"/>
          <p:cNvSpPr/>
          <p:nvPr/>
        </p:nvSpPr>
        <p:spPr>
          <a:xfrm>
            <a:off x="1967487" y="8784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8" name="Прямая соединительная линия 187"/>
          <p:cNvCxnSpPr/>
          <p:nvPr/>
        </p:nvCxnSpPr>
        <p:spPr>
          <a:xfrm>
            <a:off x="735329" y="9366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Овал 188"/>
          <p:cNvSpPr/>
          <p:nvPr/>
        </p:nvSpPr>
        <p:spPr>
          <a:xfrm>
            <a:off x="1728423" y="9276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1" name="Прямая соединительная линия 190"/>
          <p:cNvCxnSpPr/>
          <p:nvPr/>
        </p:nvCxnSpPr>
        <p:spPr>
          <a:xfrm>
            <a:off x="735329" y="9858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Овал 191"/>
          <p:cNvSpPr/>
          <p:nvPr/>
        </p:nvSpPr>
        <p:spPr>
          <a:xfrm>
            <a:off x="1908423" y="9768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4" name="Прямая соединительная линия 193"/>
          <p:cNvCxnSpPr/>
          <p:nvPr/>
        </p:nvCxnSpPr>
        <p:spPr>
          <a:xfrm>
            <a:off x="735329" y="10350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Овал 194"/>
          <p:cNvSpPr/>
          <p:nvPr/>
        </p:nvSpPr>
        <p:spPr>
          <a:xfrm>
            <a:off x="2016455" y="10260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TextBox 199"/>
          <p:cNvSpPr txBox="1"/>
          <p:nvPr/>
        </p:nvSpPr>
        <p:spPr>
          <a:xfrm>
            <a:off x="2675664" y="8515052"/>
            <a:ext cx="1048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Photoshop CS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675664" y="9012699"/>
            <a:ext cx="974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Word / Excel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675664" y="9510346"/>
            <a:ext cx="1238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AdWords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675664" y="10007992"/>
            <a:ext cx="122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Analytics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04" name="Прямая соединительная линия 203"/>
          <p:cNvCxnSpPr/>
          <p:nvPr/>
        </p:nvCxnSpPr>
        <p:spPr>
          <a:xfrm>
            <a:off x="2726706" y="8874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Овал 204"/>
          <p:cNvSpPr/>
          <p:nvPr/>
        </p:nvSpPr>
        <p:spPr>
          <a:xfrm>
            <a:off x="3708623" y="8784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6" name="Прямая соединительная линия 205"/>
          <p:cNvCxnSpPr/>
          <p:nvPr/>
        </p:nvCxnSpPr>
        <p:spPr>
          <a:xfrm>
            <a:off x="2726706" y="9366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Овал 206"/>
          <p:cNvSpPr/>
          <p:nvPr/>
        </p:nvSpPr>
        <p:spPr>
          <a:xfrm>
            <a:off x="4032679" y="9276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8" name="Прямая соединительная линия 207"/>
          <p:cNvCxnSpPr/>
          <p:nvPr/>
        </p:nvCxnSpPr>
        <p:spPr>
          <a:xfrm>
            <a:off x="2726706" y="9858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Овал 208"/>
          <p:cNvSpPr/>
          <p:nvPr/>
        </p:nvSpPr>
        <p:spPr>
          <a:xfrm>
            <a:off x="3899800" y="9768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0" name="Прямая соединительная линия 209"/>
          <p:cNvCxnSpPr/>
          <p:nvPr/>
        </p:nvCxnSpPr>
        <p:spPr>
          <a:xfrm>
            <a:off x="2726706" y="10350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Овал 210"/>
          <p:cNvSpPr/>
          <p:nvPr/>
        </p:nvSpPr>
        <p:spPr>
          <a:xfrm>
            <a:off x="3708623" y="10260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9244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240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36</cp:revision>
  <dcterms:created xsi:type="dcterms:W3CDTF">2016-05-28T18:50:09Z</dcterms:created>
  <dcterms:modified xsi:type="dcterms:W3CDTF">2019-01-23T19:03:58Z</dcterms:modified>
</cp:coreProperties>
</file>