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62A9"/>
    <a:srgbClr val="E3F5F1"/>
    <a:srgbClr val="BDE7DE"/>
    <a:srgbClr val="F0FAF7"/>
    <a:srgbClr val="E8F8F3"/>
    <a:srgbClr val="A0DCCF"/>
    <a:srgbClr val="A982BA"/>
    <a:srgbClr val="55C0A8"/>
    <a:srgbClr val="C92B2B"/>
    <a:srgbClr val="F05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586"/>
  </p:normalViewPr>
  <p:slideViewPr>
    <p:cSldViewPr>
      <p:cViewPr>
        <p:scale>
          <a:sx n="100" d="100"/>
          <a:sy n="100" d="100"/>
        </p:scale>
        <p:origin x="486" y="-37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9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3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0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3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1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7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4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4CEC-51AD-4ABF-ABA6-04FE2CB2A729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EAAE-B561-4358-9818-D604330590AD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0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7561262" cy="10693400"/>
          </a:xfrm>
          <a:prstGeom prst="rect">
            <a:avLst/>
          </a:prstGeom>
          <a:solidFill>
            <a:srgbClr val="BDE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" t="50000" r="29"/>
          <a:stretch/>
        </p:blipFill>
        <p:spPr>
          <a:xfrm>
            <a:off x="-1" y="0"/>
            <a:ext cx="7561263" cy="444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16235" y="594172"/>
            <a:ext cx="7128792" cy="1728192"/>
          </a:xfrm>
          <a:prstGeom prst="rect">
            <a:avLst/>
          </a:prstGeom>
          <a:solidFill>
            <a:srgbClr val="E8F8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668037"/>
            <a:ext cx="2286000" cy="1524000"/>
          </a:xfrm>
          <a:prstGeom prst="rect">
            <a:avLst/>
          </a:prstGeom>
        </p:spPr>
      </p:pic>
      <p:sp>
        <p:nvSpPr>
          <p:cNvPr id="95" name="Прямоугольник 94"/>
          <p:cNvSpPr/>
          <p:nvPr/>
        </p:nvSpPr>
        <p:spPr>
          <a:xfrm>
            <a:off x="227312" y="5901380"/>
            <a:ext cx="4489423" cy="2358000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684291" y="59227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FORMAÇÃO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8" y="6019395"/>
            <a:ext cx="244429" cy="17607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52238" y="6282804"/>
            <a:ext cx="148467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 Cond" pitchFamily="34" charset="0"/>
              </a:rPr>
              <a:t>UNIVERSIDADE</a:t>
            </a:r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50" dirty="0" smtClean="0">
                <a:latin typeface="Myriad Pro Cond" pitchFamily="34" charset="0"/>
              </a:rPr>
              <a:t>2008</a:t>
            </a:r>
            <a:r>
              <a:rPr lang="en-US" sz="1300" dirty="0" smtClean="0">
                <a:latin typeface="Myriad Pro Cond" pitchFamily="34" charset="0"/>
              </a:rPr>
              <a:t> – </a:t>
            </a:r>
            <a:r>
              <a:rPr lang="en-US" sz="1350" dirty="0" smtClean="0">
                <a:latin typeface="Myriad Pro Cond" pitchFamily="34" charset="0"/>
              </a:rPr>
              <a:t>2010</a:t>
            </a:r>
          </a:p>
          <a:p>
            <a:endParaRPr lang="en-US" sz="1300" dirty="0">
              <a:latin typeface="Myriad Pro Cond" pitchFamily="34" charset="0"/>
            </a:endParaRPr>
          </a:p>
          <a:p>
            <a:endParaRPr lang="en-US" sz="1300" dirty="0">
              <a:latin typeface="Myriad Pro Cond" pitchFamily="34" charset="0"/>
            </a:endParaRPr>
          </a:p>
          <a:p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00" b="1" dirty="0" smtClean="0">
                <a:latin typeface="Myriad Pro Cond" pitchFamily="34" charset="0"/>
              </a:rPr>
              <a:t>UNIVERSIDADE </a:t>
            </a:r>
            <a:r>
              <a:rPr lang="en-US" sz="1350" dirty="0" smtClean="0">
                <a:latin typeface="Myriad Pro Cond" pitchFamily="34" charset="0"/>
              </a:rPr>
              <a:t>2004</a:t>
            </a:r>
            <a:r>
              <a:rPr lang="en-US" sz="1300" dirty="0" smtClean="0">
                <a:latin typeface="Myriad Pro Cond" pitchFamily="34" charset="0"/>
              </a:rPr>
              <a:t> </a:t>
            </a:r>
            <a:r>
              <a:rPr lang="en-US" sz="1300" dirty="0" smtClean="0">
                <a:latin typeface="Myriad Pro Cond" pitchFamily="34" charset="0"/>
              </a:rPr>
              <a:t>– </a:t>
            </a:r>
            <a:r>
              <a:rPr lang="en-US" sz="1350" dirty="0" smtClean="0">
                <a:latin typeface="Myriad Pro Cond" pitchFamily="34" charset="0"/>
              </a:rPr>
              <a:t>2008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620390" y="6282804"/>
            <a:ext cx="31982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Myriad Pro Cond" pitchFamily="34" charset="0"/>
              </a:rPr>
              <a:t>GRAU</a:t>
            </a:r>
            <a:endParaRPr lang="en-US" sz="1300" b="1" dirty="0" smtClean="0">
              <a:latin typeface="Myriad Pro Cond" pitchFamily="34" charset="0"/>
            </a:endParaRP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  <a:endParaRPr lang="en-US" sz="1300" dirty="0" smtClean="0">
              <a:latin typeface="Myriad Pro Cond" pitchFamily="34" charset="0"/>
            </a:endParaRPr>
          </a:p>
          <a:p>
            <a:endParaRPr lang="en-US" sz="1300" b="1" dirty="0" smtClean="0">
              <a:latin typeface="Myriad Pro Cond" pitchFamily="34" charset="0"/>
            </a:endParaRPr>
          </a:p>
          <a:p>
            <a:r>
              <a:rPr lang="en-US" sz="1300" b="1" dirty="0" smtClean="0">
                <a:latin typeface="Myriad Pro Cond" pitchFamily="34" charset="0"/>
              </a:rPr>
              <a:t>GRAU</a:t>
            </a:r>
            <a:endParaRPr lang="en-US" sz="1300" b="1" dirty="0" smtClean="0">
              <a:latin typeface="Myriad Pro Cond" pitchFamily="34" charset="0"/>
            </a:endParaRPr>
          </a:p>
          <a:p>
            <a:pPr defTabSz="685800">
              <a:defRPr/>
            </a:pPr>
            <a:r>
              <a:rPr lang="fr-FR" sz="1300" dirty="0">
                <a:latin typeface="Myriad Pro Cond" pitchFamily="34" charset="0"/>
              </a:rPr>
              <a:t>Lorem </a:t>
            </a:r>
            <a:r>
              <a:rPr lang="fr-FR" sz="1300" dirty="0" err="1">
                <a:latin typeface="Myriad Pro Cond" pitchFamily="34" charset="0"/>
              </a:rPr>
              <a:t>ipsum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dolor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sit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amet</a:t>
            </a:r>
            <a:r>
              <a:rPr lang="fr-FR" sz="1300" dirty="0">
                <a:latin typeface="Myriad Pro Cond" pitchFamily="34" charset="0"/>
              </a:rPr>
              <a:t>, </a:t>
            </a:r>
            <a:r>
              <a:rPr lang="fr-FR" sz="1300" dirty="0" err="1">
                <a:latin typeface="Myriad Pro Cond" pitchFamily="34" charset="0"/>
              </a:rPr>
              <a:t>consectetur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adipiscing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elit</a:t>
            </a:r>
            <a:r>
              <a:rPr lang="fr-FR" sz="1300" dirty="0">
                <a:latin typeface="Myriad Pro Cond" pitchFamily="34" charset="0"/>
              </a:rPr>
              <a:t>. </a:t>
            </a:r>
            <a:r>
              <a:rPr lang="fr-FR" sz="1300" dirty="0" err="1">
                <a:latin typeface="Myriad Pro Cond" pitchFamily="34" charset="0"/>
              </a:rPr>
              <a:t>Morbi</a:t>
            </a:r>
            <a:r>
              <a:rPr lang="fr-FR" sz="1300" dirty="0">
                <a:latin typeface="Myriad Pro Cond" pitchFamily="34" charset="0"/>
              </a:rPr>
              <a:t> tristique </a:t>
            </a:r>
            <a:r>
              <a:rPr lang="fr-FR" sz="1300" dirty="0" err="1">
                <a:latin typeface="Myriad Pro Cond" pitchFamily="34" charset="0"/>
              </a:rPr>
              <a:t>sapien</a:t>
            </a:r>
            <a:r>
              <a:rPr lang="fr-FR" sz="1300" dirty="0">
                <a:latin typeface="Myriad Pro Cond" pitchFamily="34" charset="0"/>
              </a:rPr>
              <a:t> nec </a:t>
            </a:r>
            <a:r>
              <a:rPr lang="fr-FR" sz="1300" dirty="0" err="1">
                <a:latin typeface="Myriad Pro Cond" pitchFamily="34" charset="0"/>
              </a:rPr>
              <a:t>nulla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rutrum</a:t>
            </a:r>
            <a:r>
              <a:rPr lang="fr-FR" sz="1300" dirty="0">
                <a:latin typeface="Myriad Pro Cond" pitchFamily="34" charset="0"/>
              </a:rPr>
              <a:t> </a:t>
            </a:r>
            <a:r>
              <a:rPr lang="fr-FR" sz="1300" dirty="0" err="1">
                <a:latin typeface="Myriad Pro Cond" pitchFamily="34" charset="0"/>
              </a:rPr>
              <a:t>imperdiet</a:t>
            </a:r>
            <a:r>
              <a:rPr lang="fr-FR" sz="1300" dirty="0">
                <a:latin typeface="Myriad Pro Cond" pitchFamily="34" charset="0"/>
              </a:rPr>
              <a:t>. </a:t>
            </a:r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" y="9738991"/>
            <a:ext cx="7559055" cy="990602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815924" y="10296037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00116" y="10311423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000 111 333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675310" y="10296037"/>
            <a:ext cx="1346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Myriad Pro" pitchFamily="34" charset="0"/>
              </a:rPr>
              <a:t>12 Street Name, </a:t>
            </a:r>
            <a:endParaRPr lang="en-US" sz="12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Lisboa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25940" y="10296037"/>
            <a:ext cx="1231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Myriad Pro" pitchFamily="34" charset="0"/>
              </a:rPr>
              <a:t>travis@mail.com</a:t>
            </a:r>
            <a:endParaRPr lang="ru-RU" sz="1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-1" y="9667180"/>
            <a:ext cx="7561264" cy="71808"/>
          </a:xfrm>
          <a:prstGeom prst="rect">
            <a:avLst/>
          </a:prstGeom>
          <a:solidFill>
            <a:srgbClr val="55C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16235" y="2402557"/>
            <a:ext cx="7128792" cy="3418630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4293" y="2431528"/>
            <a:ext cx="359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EXPERIÊNCIA PROFISSIONAL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09" y="2535197"/>
            <a:ext cx="227253" cy="162000"/>
          </a:xfrm>
          <a:prstGeom prst="rect">
            <a:avLst/>
          </a:prstGeom>
        </p:spPr>
      </p:pic>
      <p:grpSp>
        <p:nvGrpSpPr>
          <p:cNvPr id="53" name="Группа 52"/>
          <p:cNvGrpSpPr/>
          <p:nvPr/>
        </p:nvGrpSpPr>
        <p:grpSpPr>
          <a:xfrm>
            <a:off x="324247" y="4183627"/>
            <a:ext cx="6984680" cy="217047"/>
            <a:chOff x="324247" y="3402483"/>
            <a:chExt cx="6984680" cy="217047"/>
          </a:xfrm>
        </p:grpSpPr>
        <p:sp>
          <p:nvSpPr>
            <p:cNvPr id="51" name="Параллелограмм 50"/>
            <p:cNvSpPr/>
            <p:nvPr/>
          </p:nvSpPr>
          <p:spPr>
            <a:xfrm>
              <a:off x="32424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2008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0" name="Параллелограмм 159"/>
            <p:cNvSpPr/>
            <p:nvPr/>
          </p:nvSpPr>
          <p:spPr>
            <a:xfrm>
              <a:off x="108933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906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2009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1" name="Параллелограмм 160"/>
            <p:cNvSpPr/>
            <p:nvPr/>
          </p:nvSpPr>
          <p:spPr>
            <a:xfrm>
              <a:off x="185441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6B3D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2010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2" name="Параллелограмм 161"/>
            <p:cNvSpPr/>
            <p:nvPr/>
          </p:nvSpPr>
          <p:spPr>
            <a:xfrm>
              <a:off x="261950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55C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2011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3" name="Параллелограмм 162"/>
            <p:cNvSpPr/>
            <p:nvPr/>
          </p:nvSpPr>
          <p:spPr>
            <a:xfrm>
              <a:off x="338458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FAF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2012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4" name="Параллелограмм 163"/>
            <p:cNvSpPr/>
            <p:nvPr/>
          </p:nvSpPr>
          <p:spPr>
            <a:xfrm>
              <a:off x="414967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329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2013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5" name="Параллелограмм 164"/>
            <p:cNvSpPr/>
            <p:nvPr/>
          </p:nvSpPr>
          <p:spPr>
            <a:xfrm>
              <a:off x="491475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37D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2014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6" name="Параллелограмм 165"/>
            <p:cNvSpPr/>
            <p:nvPr/>
          </p:nvSpPr>
          <p:spPr>
            <a:xfrm>
              <a:off x="5679842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F05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2015</a:t>
              </a:r>
              <a:endParaRPr lang="ru-RU" sz="1200" dirty="0">
                <a:latin typeface="Myriad Pro" pitchFamily="34" charset="0"/>
              </a:endParaRPr>
            </a:p>
          </p:txBody>
        </p:sp>
        <p:sp>
          <p:nvSpPr>
            <p:cNvPr id="167" name="Параллелограмм 166"/>
            <p:cNvSpPr/>
            <p:nvPr/>
          </p:nvSpPr>
          <p:spPr>
            <a:xfrm>
              <a:off x="6444927" y="3402483"/>
              <a:ext cx="864000" cy="217047"/>
            </a:xfrm>
            <a:prstGeom prst="parallelogram">
              <a:avLst>
                <a:gd name="adj" fmla="val 86437"/>
              </a:avLst>
            </a:prstGeom>
            <a:solidFill>
              <a:srgbClr val="C92B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Myriad Pro" pitchFamily="34" charset="0"/>
                </a:rPr>
                <a:t>2016</a:t>
              </a:r>
              <a:endParaRPr lang="ru-RU" sz="1200" dirty="0">
                <a:latin typeface="Myriad Pro" pitchFamily="34" charset="0"/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490701" y="2935584"/>
            <a:ext cx="3073906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>
                <a:latin typeface="Myriad Pro Cond" pitchFamily="34" charset="0"/>
              </a:rPr>
              <a:t>CARGO EXERCIDO </a:t>
            </a:r>
            <a:r>
              <a:rPr lang="en-US" sz="1200" dirty="0" smtClean="0">
                <a:latin typeface="Myriad Pro"/>
              </a:rPr>
              <a:t>/</a:t>
            </a:r>
            <a:r>
              <a:rPr lang="en-US" sz="1200" b="1" dirty="0" smtClean="0">
                <a:latin typeface="Myriad Pro"/>
              </a:rPr>
              <a:t> </a:t>
            </a:r>
            <a:r>
              <a:rPr lang="en-US" sz="1200" dirty="0" smtClean="0">
                <a:latin typeface="Myriad Pro Cond" pitchFamily="34" charset="0"/>
                <a:sym typeface="Wingdings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200" dirty="0">
                <a:latin typeface="Myriad Pro Cond" pitchFamily="34" charset="0"/>
              </a:rPr>
              <a:t>Lorem ipsum dolor sit </a:t>
            </a:r>
            <a:r>
              <a:rPr lang="en-US" sz="1200" dirty="0" err="1">
                <a:latin typeface="Myriad Pro Cond" pitchFamily="34" charset="0"/>
              </a:rPr>
              <a:t>amet</a:t>
            </a:r>
            <a:r>
              <a:rPr lang="en-US" sz="1200" dirty="0">
                <a:latin typeface="Myriad Pro Cond" pitchFamily="34" charset="0"/>
              </a:rPr>
              <a:t>, </a:t>
            </a:r>
            <a:r>
              <a:rPr lang="en-US" sz="1200" dirty="0" err="1">
                <a:latin typeface="Myriad Pro Cond" pitchFamily="34" charset="0"/>
              </a:rPr>
              <a:t>consectetur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adipiscing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elit</a:t>
            </a:r>
            <a:r>
              <a:rPr lang="en-US" sz="1200" dirty="0">
                <a:latin typeface="Myriad Pro Cond" pitchFamily="34" charset="0"/>
              </a:rPr>
              <a:t>. </a:t>
            </a:r>
          </a:p>
        </p:txBody>
      </p:sp>
      <p:cxnSp>
        <p:nvCxnSpPr>
          <p:cNvPr id="173" name="Соединительная линия уступом 172"/>
          <p:cNvCxnSpPr/>
          <p:nvPr/>
        </p:nvCxnSpPr>
        <p:spPr>
          <a:xfrm rot="5400000" flipH="1" flipV="1">
            <a:off x="1543930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Прямоугольник 173"/>
          <p:cNvSpPr/>
          <p:nvPr/>
        </p:nvSpPr>
        <p:spPr>
          <a:xfrm>
            <a:off x="396255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5" name="Прямая соединительная линия 174"/>
          <p:cNvCxnSpPr/>
          <p:nvPr/>
        </p:nvCxnSpPr>
        <p:spPr>
          <a:xfrm>
            <a:off x="1550279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 rot="16200000" flipH="1">
            <a:off x="689241" y="2837521"/>
            <a:ext cx="595054" cy="11270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Прямоугольник 190"/>
          <p:cNvSpPr/>
          <p:nvPr/>
        </p:nvSpPr>
        <p:spPr>
          <a:xfrm>
            <a:off x="3731061" y="2935584"/>
            <a:ext cx="3073906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1200" b="1" dirty="0">
                <a:latin typeface="Myriad Pro Cond" pitchFamily="34" charset="0"/>
              </a:rPr>
              <a:t>CARGO EXERCIDO </a:t>
            </a:r>
            <a:r>
              <a:rPr lang="en-US" sz="1200" dirty="0">
                <a:latin typeface="Myriad Pro"/>
              </a:rPr>
              <a:t>/</a:t>
            </a:r>
            <a:r>
              <a:rPr lang="en-US" sz="1200" b="1" dirty="0">
                <a:latin typeface="Myriad Pro"/>
              </a:rPr>
              <a:t> </a:t>
            </a:r>
            <a:r>
              <a:rPr lang="en-US" sz="1200" dirty="0">
                <a:latin typeface="Myriad Pro Cond" pitchFamily="34" charset="0"/>
                <a:sym typeface="Wingdings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200" dirty="0" smtClean="0">
                <a:latin typeface="Myriad Pro Cond" pitchFamily="34" charset="0"/>
              </a:rPr>
              <a:t>Lorem </a:t>
            </a:r>
            <a:r>
              <a:rPr lang="en-US" sz="1200" dirty="0">
                <a:latin typeface="Myriad Pro Cond" pitchFamily="34" charset="0"/>
              </a:rPr>
              <a:t>ipsum dolor sit </a:t>
            </a:r>
            <a:r>
              <a:rPr lang="en-US" sz="1200" dirty="0" err="1">
                <a:latin typeface="Myriad Pro Cond" pitchFamily="34" charset="0"/>
              </a:rPr>
              <a:t>amet</a:t>
            </a:r>
            <a:r>
              <a:rPr lang="en-US" sz="1200" dirty="0">
                <a:latin typeface="Myriad Pro Cond" pitchFamily="34" charset="0"/>
              </a:rPr>
              <a:t>, </a:t>
            </a:r>
            <a:r>
              <a:rPr lang="en-US" sz="1200" dirty="0" err="1">
                <a:latin typeface="Myriad Pro Cond" pitchFamily="34" charset="0"/>
              </a:rPr>
              <a:t>consectetur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adipiscing</a:t>
            </a:r>
            <a:r>
              <a:rPr lang="en-US" sz="1200" dirty="0">
                <a:latin typeface="Myriad Pro Cond" pitchFamily="34" charset="0"/>
              </a:rPr>
              <a:t> </a:t>
            </a:r>
            <a:r>
              <a:rPr lang="en-US" sz="1200" dirty="0" err="1">
                <a:latin typeface="Myriad Pro Cond" pitchFamily="34" charset="0"/>
              </a:rPr>
              <a:t>elit</a:t>
            </a:r>
            <a:r>
              <a:rPr lang="en-US" sz="1200" dirty="0">
                <a:latin typeface="Myriad Pro Cond" pitchFamily="34" charset="0"/>
              </a:rPr>
              <a:t>. </a:t>
            </a:r>
          </a:p>
        </p:txBody>
      </p:sp>
      <p:cxnSp>
        <p:nvCxnSpPr>
          <p:cNvPr id="192" name="Соединительная линия уступом 191"/>
          <p:cNvCxnSpPr/>
          <p:nvPr/>
        </p:nvCxnSpPr>
        <p:spPr>
          <a:xfrm rot="5400000" flipH="1" flipV="1">
            <a:off x="4653498" y="3412566"/>
            <a:ext cx="12700" cy="1436366"/>
          </a:xfrm>
          <a:prstGeom prst="bentConnector3">
            <a:avLst>
              <a:gd name="adj1" fmla="val 1575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Прямоугольник 192"/>
          <p:cNvSpPr/>
          <p:nvPr/>
        </p:nvSpPr>
        <p:spPr>
          <a:xfrm>
            <a:off x="3654623" y="3049507"/>
            <a:ext cx="54000" cy="54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" name="Прямая соединительная линия 193"/>
          <p:cNvCxnSpPr/>
          <p:nvPr/>
        </p:nvCxnSpPr>
        <p:spPr>
          <a:xfrm>
            <a:off x="4659847" y="3698559"/>
            <a:ext cx="1" cy="2385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Соединительная линия уступом 194"/>
          <p:cNvCxnSpPr/>
          <p:nvPr/>
        </p:nvCxnSpPr>
        <p:spPr>
          <a:xfrm rot="16200000" flipH="1">
            <a:off x="3873209" y="2911921"/>
            <a:ext cx="595054" cy="97822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4140671" y="4471659"/>
            <a:ext cx="3150344" cy="1316469"/>
            <a:chOff x="4140671" y="4554612"/>
            <a:chExt cx="3150344" cy="1316469"/>
          </a:xfrm>
        </p:grpSpPr>
        <p:cxnSp>
          <p:nvCxnSpPr>
            <p:cNvPr id="196" name="Соединительная линия уступом 195"/>
            <p:cNvCxnSpPr/>
            <p:nvPr/>
          </p:nvCxnSpPr>
          <p:spPr>
            <a:xfrm rot="16200000" flipH="1">
              <a:off x="6008426" y="3842779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flipV="1">
              <a:off x="6014775" y="4754615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Соединительная линия уступом 197"/>
            <p:cNvCxnSpPr/>
            <p:nvPr/>
          </p:nvCxnSpPr>
          <p:spPr>
            <a:xfrm rot="5400000" flipH="1" flipV="1">
              <a:off x="4971161" y="4189661"/>
              <a:ext cx="240127" cy="1847106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Прямоугольник 198"/>
            <p:cNvSpPr/>
            <p:nvPr/>
          </p:nvSpPr>
          <p:spPr>
            <a:xfrm>
              <a:off x="4217109" y="5106769"/>
              <a:ext cx="3073906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CARGO EXERCIDO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EMPRESA</a:t>
              </a:r>
            </a:p>
            <a:p>
              <a:pPr>
                <a:lnSpc>
                  <a:spcPct val="125000"/>
                </a:lnSpc>
              </a:pPr>
              <a:r>
                <a:rPr lang="en-US" sz="1200" dirty="0" smtClean="0">
                  <a:latin typeface="Myriad Pro Cond" pitchFamily="34" charset="0"/>
                </a:rPr>
                <a:t>Lorem </a:t>
              </a:r>
              <a:r>
                <a:rPr lang="en-US" sz="1200" dirty="0">
                  <a:latin typeface="Myriad Pro Cond" pitchFamily="34" charset="0"/>
                </a:rPr>
                <a:t>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4140671" y="5233277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56295" y="4471659"/>
            <a:ext cx="3145914" cy="1316469"/>
            <a:chOff x="756295" y="4482604"/>
            <a:chExt cx="3145914" cy="1316469"/>
          </a:xfrm>
        </p:grpSpPr>
        <p:cxnSp>
          <p:nvCxnSpPr>
            <p:cNvPr id="210" name="Соединительная линия уступом 209"/>
            <p:cNvCxnSpPr/>
            <p:nvPr/>
          </p:nvCxnSpPr>
          <p:spPr>
            <a:xfrm rot="16200000" flipH="1">
              <a:off x="3056098" y="3770771"/>
              <a:ext cx="12700" cy="1436366"/>
            </a:xfrm>
            <a:prstGeom prst="bentConnector3">
              <a:avLst>
                <a:gd name="adj1" fmla="val 1575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Прямая соединительная линия 210"/>
            <p:cNvCxnSpPr/>
            <p:nvPr/>
          </p:nvCxnSpPr>
          <p:spPr>
            <a:xfrm flipV="1">
              <a:off x="3062447" y="4682607"/>
              <a:ext cx="1" cy="238537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Соединительная линия уступом 211"/>
            <p:cNvCxnSpPr/>
            <p:nvPr/>
          </p:nvCxnSpPr>
          <p:spPr>
            <a:xfrm rot="5400000" flipH="1" flipV="1">
              <a:off x="1802810" y="3901630"/>
              <a:ext cx="240125" cy="2279154"/>
            </a:xfrm>
            <a:prstGeom prst="bentConnector2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Прямоугольник 212"/>
            <p:cNvSpPr/>
            <p:nvPr/>
          </p:nvSpPr>
          <p:spPr>
            <a:xfrm>
              <a:off x="828303" y="5034761"/>
              <a:ext cx="3073906" cy="764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200"/>
                </a:spcAft>
              </a:pPr>
              <a:r>
                <a:rPr lang="en-US" sz="1200" b="1" dirty="0">
                  <a:latin typeface="Myriad Pro Cond" pitchFamily="34" charset="0"/>
                </a:rPr>
                <a:t>CARGO EXERCIDO </a:t>
              </a:r>
              <a:r>
                <a:rPr lang="en-US" sz="1200" dirty="0">
                  <a:latin typeface="Myriad Pro"/>
                </a:rPr>
                <a:t>/</a:t>
              </a:r>
              <a:r>
                <a:rPr lang="en-US" sz="1200" b="1" dirty="0">
                  <a:latin typeface="Myriad Pro"/>
                </a:rPr>
                <a:t> </a:t>
              </a:r>
              <a:r>
                <a:rPr lang="en-US" sz="1200" dirty="0">
                  <a:latin typeface="Myriad Pro Cond" pitchFamily="34" charset="0"/>
                  <a:sym typeface="Wingdings"/>
                </a:rPr>
                <a:t>EMPRESA</a:t>
              </a:r>
            </a:p>
            <a:p>
              <a:pPr>
                <a:lnSpc>
                  <a:spcPct val="125000"/>
                </a:lnSpc>
              </a:pPr>
              <a:r>
                <a:rPr lang="en-US" sz="1200" dirty="0" smtClean="0">
                  <a:latin typeface="Myriad Pro Cond" pitchFamily="34" charset="0"/>
                </a:rPr>
                <a:t>Lorem </a:t>
              </a:r>
              <a:r>
                <a:rPr lang="en-US" sz="1200" dirty="0">
                  <a:latin typeface="Myriad Pro Cond" pitchFamily="34" charset="0"/>
                </a:rPr>
                <a:t>ipsum dolor sit </a:t>
              </a:r>
              <a:r>
                <a:rPr lang="en-US" sz="1200" dirty="0" err="1">
                  <a:latin typeface="Myriad Pro Cond" pitchFamily="34" charset="0"/>
                </a:rPr>
                <a:t>amet</a:t>
              </a:r>
              <a:r>
                <a:rPr lang="en-US" sz="1200" dirty="0">
                  <a:latin typeface="Myriad Pro Cond" pitchFamily="34" charset="0"/>
                </a:rPr>
                <a:t>, </a:t>
              </a:r>
              <a:r>
                <a:rPr lang="en-US" sz="1200" dirty="0" err="1">
                  <a:latin typeface="Myriad Pro Cond" pitchFamily="34" charset="0"/>
                </a:rPr>
                <a:t>consectetur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adipiscing</a:t>
              </a:r>
              <a:r>
                <a:rPr lang="en-US" sz="1200" dirty="0">
                  <a:latin typeface="Myriad Pro Cond" pitchFamily="34" charset="0"/>
                </a:rPr>
                <a:t> </a:t>
              </a:r>
              <a:r>
                <a:rPr lang="en-US" sz="1200" dirty="0" err="1">
                  <a:latin typeface="Myriad Pro Cond" pitchFamily="34" charset="0"/>
                </a:rPr>
                <a:t>elit</a:t>
              </a:r>
              <a:r>
                <a:rPr lang="en-US" sz="1200" dirty="0">
                  <a:latin typeface="Myriad Pro Cond" pitchFamily="34" charset="0"/>
                </a:rPr>
                <a:t>. </a:t>
              </a: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756295" y="5161269"/>
              <a:ext cx="54000" cy="5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788743" y="5907261"/>
            <a:ext cx="2556000" cy="3568936"/>
          </a:xfrm>
          <a:prstGeom prst="rect">
            <a:avLst/>
          </a:prstGeom>
          <a:solidFill>
            <a:srgbClr val="F0FAF7"/>
          </a:solidFill>
          <a:ln>
            <a:solidFill>
              <a:srgbClr val="F0FA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236" y="6067204"/>
            <a:ext cx="4924099" cy="3816000"/>
          </a:xfrm>
          <a:prstGeom prst="rect">
            <a:avLst/>
          </a:prstGeom>
        </p:spPr>
      </p:pic>
      <p:sp>
        <p:nvSpPr>
          <p:cNvPr id="266" name="TextBox 265"/>
          <p:cNvSpPr txBox="1"/>
          <p:nvPr/>
        </p:nvSpPr>
        <p:spPr>
          <a:xfrm>
            <a:off x="5077449" y="592276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329B7D"/>
                </a:solidFill>
                <a:latin typeface="Myriad Pro Cond" pitchFamily="34" charset="0"/>
              </a:rPr>
              <a:t>QUALIFICAÇÕES 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326443" y="6521318"/>
            <a:ext cx="716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Relações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públicas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5353470" y="729134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Gestão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de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projetos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6315086" y="7323278"/>
            <a:ext cx="659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Gestão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contábil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363889" y="8043358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 err="1">
                <a:solidFill>
                  <a:schemeClr val="bg1"/>
                </a:solidFill>
                <a:latin typeface="Myriad Pro" pitchFamily="34" charset="0"/>
              </a:rPr>
              <a:t>Gestão</a:t>
            </a:r>
            <a:r>
              <a:rPr lang="es-ES" sz="1000" dirty="0">
                <a:solidFill>
                  <a:schemeClr val="bg1"/>
                </a:solidFill>
                <a:latin typeface="Myriad Pro" pitchFamily="34" charset="0"/>
              </a:rPr>
              <a:t> de </a:t>
            </a:r>
          </a:p>
          <a:p>
            <a:pPr algn="ctr"/>
            <a:r>
              <a:rPr lang="es-ES" sz="1000" dirty="0" smtClean="0">
                <a:solidFill>
                  <a:schemeClr val="bg1"/>
                </a:solidFill>
                <a:latin typeface="Myriad Pro" pitchFamily="34" charset="0"/>
              </a:rPr>
              <a:t>equipe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6286367" y="8115366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Gestão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de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eventos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5414638" y="8907454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Vendas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6283533" y="8907454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>
                <a:solidFill>
                  <a:schemeClr val="bg1"/>
                </a:solidFill>
                <a:latin typeface="Myriad Pro" pitchFamily="34" charset="0"/>
              </a:rPr>
              <a:t>Gestão</a:t>
            </a:r>
            <a:r>
              <a:rPr lang="en-US" sz="1000" dirty="0">
                <a:solidFill>
                  <a:schemeClr val="bg1"/>
                </a:solidFill>
                <a:latin typeface="Myriad Pro" pitchFamily="34" charset="0"/>
              </a:rPr>
              <a:t> do </a:t>
            </a:r>
            <a:endParaRPr lang="en-US" sz="1000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r"/>
            <a:r>
              <a:rPr lang="en-US" sz="1000" dirty="0" err="1" smtClean="0">
                <a:solidFill>
                  <a:schemeClr val="bg1"/>
                </a:solidFill>
                <a:latin typeface="Myriad Pro" pitchFamily="34" charset="0"/>
              </a:rPr>
              <a:t>orçamento</a:t>
            </a:r>
            <a:r>
              <a:rPr lang="en-US" sz="1000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16235" y="8339572"/>
            <a:ext cx="4489423" cy="1152128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68933" y="84143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29B7D"/>
                </a:solidFill>
                <a:latin typeface="Myriad Pro Cond" pitchFamily="34" charset="0"/>
              </a:rPr>
              <a:t>INFORMÁTICA</a:t>
            </a:r>
            <a:endParaRPr lang="ru-RU" b="1" dirty="0">
              <a:solidFill>
                <a:srgbClr val="329B7D"/>
              </a:solidFill>
              <a:latin typeface="Myriad Pro Cond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2239" y="8719480"/>
            <a:ext cx="10885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MS Office</a:t>
            </a: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Photoshop</a:t>
            </a:r>
          </a:p>
        </p:txBody>
      </p:sp>
      <p:pic>
        <p:nvPicPr>
          <p:cNvPr id="135" name="Рисунок 1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1" y="8527389"/>
            <a:ext cx="219600" cy="143298"/>
          </a:xfrm>
          <a:prstGeom prst="rect">
            <a:avLst/>
          </a:prstGeom>
        </p:spPr>
      </p:pic>
      <p:grpSp>
        <p:nvGrpSpPr>
          <p:cNvPr id="223" name="Группа 222"/>
          <p:cNvGrpSpPr/>
          <p:nvPr/>
        </p:nvGrpSpPr>
        <p:grpSpPr>
          <a:xfrm>
            <a:off x="1188343" y="8881344"/>
            <a:ext cx="849822" cy="96683"/>
            <a:chOff x="6372925" y="7761768"/>
            <a:chExt cx="849822" cy="96683"/>
          </a:xfrm>
        </p:grpSpPr>
        <p:sp>
          <p:nvSpPr>
            <p:cNvPr id="111" name="Овал 110"/>
            <p:cNvSpPr/>
            <p:nvPr/>
          </p:nvSpPr>
          <p:spPr>
            <a:xfrm>
              <a:off x="6372925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6523553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6674181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824809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6975437" y="7761768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7126064" y="7761768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1188343" y="9181785"/>
            <a:ext cx="849822" cy="96683"/>
            <a:chOff x="6372925" y="8118262"/>
            <a:chExt cx="849822" cy="96683"/>
          </a:xfrm>
        </p:grpSpPr>
        <p:sp>
          <p:nvSpPr>
            <p:cNvPr id="117" name="Овал 116"/>
            <p:cNvSpPr/>
            <p:nvPr/>
          </p:nvSpPr>
          <p:spPr>
            <a:xfrm>
              <a:off x="6372925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6523553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6674181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824809" y="8118262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6975437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7126064" y="8118262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5" name="Группа 224"/>
          <p:cNvGrpSpPr/>
          <p:nvPr/>
        </p:nvGrpSpPr>
        <p:grpSpPr>
          <a:xfrm>
            <a:off x="3420591" y="8881344"/>
            <a:ext cx="849822" cy="96683"/>
            <a:chOff x="6372925" y="8474756"/>
            <a:chExt cx="849822" cy="96683"/>
          </a:xfrm>
        </p:grpSpPr>
        <p:sp>
          <p:nvSpPr>
            <p:cNvPr id="123" name="Овал 122"/>
            <p:cNvSpPr/>
            <p:nvPr/>
          </p:nvSpPr>
          <p:spPr>
            <a:xfrm>
              <a:off x="6372925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6523553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6674181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824809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6975437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7126064" y="8474756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6" name="Группа 225"/>
          <p:cNvGrpSpPr/>
          <p:nvPr/>
        </p:nvGrpSpPr>
        <p:grpSpPr>
          <a:xfrm>
            <a:off x="3420591" y="9181785"/>
            <a:ext cx="849822" cy="96683"/>
            <a:chOff x="6372925" y="8831250"/>
            <a:chExt cx="849822" cy="96683"/>
          </a:xfrm>
        </p:grpSpPr>
        <p:sp>
          <p:nvSpPr>
            <p:cNvPr id="129" name="Овал 128"/>
            <p:cNvSpPr/>
            <p:nvPr/>
          </p:nvSpPr>
          <p:spPr>
            <a:xfrm>
              <a:off x="6372925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6523553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6674181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824809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6975437" y="8831250"/>
              <a:ext cx="96683" cy="96683"/>
            </a:xfrm>
            <a:prstGeom prst="ellipse">
              <a:avLst/>
            </a:prstGeom>
            <a:solidFill>
              <a:srgbClr val="A98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7126064" y="8831250"/>
              <a:ext cx="96683" cy="96683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6" name="Прямоугольник 275"/>
          <p:cNvSpPr/>
          <p:nvPr/>
        </p:nvSpPr>
        <p:spPr>
          <a:xfrm>
            <a:off x="2405995" y="8719480"/>
            <a:ext cx="106286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PowerPoint</a:t>
            </a:r>
            <a:endParaRPr lang="en-US" sz="1300" dirty="0">
              <a:latin typeface="Myriad Pro Cond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300" dirty="0" smtClean="0">
                <a:latin typeface="Myriad Pro Cond" pitchFamily="34" charset="0"/>
              </a:rPr>
              <a:t>AdWords</a:t>
            </a:r>
            <a:endParaRPr lang="en-US" sz="1300" dirty="0">
              <a:latin typeface="Myriad Pro Cond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43" y="5970988"/>
            <a:ext cx="275143" cy="234000"/>
          </a:xfrm>
          <a:prstGeom prst="rect">
            <a:avLst/>
          </a:prstGeom>
        </p:spPr>
      </p:pic>
      <p:sp>
        <p:nvSpPr>
          <p:cNvPr id="98" name="TextBox 6"/>
          <p:cNvSpPr txBox="1"/>
          <p:nvPr/>
        </p:nvSpPr>
        <p:spPr>
          <a:xfrm>
            <a:off x="2844527" y="810196"/>
            <a:ext cx="4464496" cy="1413849"/>
          </a:xfrm>
          <a:prstGeom prst="rect">
            <a:avLst/>
          </a:prstGeom>
          <a:solidFill>
            <a:srgbClr val="F0FAF7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en-US" sz="3600" b="1" dirty="0" smtClean="0">
                <a:latin typeface="Arial Narrow" panose="020B0606020202030204" pitchFamily="34" charset="0"/>
              </a:rPr>
              <a:t>Travis SIMMEONE</a:t>
            </a:r>
          </a:p>
          <a:p>
            <a:pPr>
              <a:lnSpc>
                <a:spcPct val="75000"/>
              </a:lnSpc>
            </a:pPr>
            <a:r>
              <a:rPr lang="en-US" sz="2600" dirty="0" err="1">
                <a:latin typeface="Arial Narrow" panose="020B0606020202030204" pitchFamily="34" charset="0"/>
              </a:rPr>
              <a:t>Titulo</a:t>
            </a:r>
            <a:r>
              <a:rPr lang="en-US" sz="2600" dirty="0">
                <a:latin typeface="Arial Narrow" panose="020B0606020202030204" pitchFamily="34" charset="0"/>
              </a:rPr>
              <a:t> do </a:t>
            </a:r>
            <a:r>
              <a:rPr lang="en-US" sz="2600" dirty="0" err="1">
                <a:latin typeface="Arial Narrow" panose="020B0606020202030204" pitchFamily="34" charset="0"/>
              </a:rPr>
              <a:t>trabalho</a:t>
            </a:r>
            <a:r>
              <a:rPr lang="en-US" sz="2600" dirty="0">
                <a:latin typeface="Arial Narrow" panose="020B0606020202030204" pitchFamily="34" charset="0"/>
              </a:rPr>
              <a:t> </a:t>
            </a:r>
            <a:endParaRPr lang="en-US" sz="2600" dirty="0" smtClean="0">
              <a:latin typeface="Arial Narrow" panose="020B0606020202030204" pitchFamily="34" charset="0"/>
            </a:endParaRPr>
          </a:p>
          <a:p>
            <a:pPr>
              <a:lnSpc>
                <a:spcPct val="75000"/>
              </a:lnSpc>
            </a:pPr>
            <a:endParaRPr lang="fr-FR" sz="1050" dirty="0" smtClean="0">
              <a:solidFill>
                <a:srgbClr val="9062A9"/>
              </a:solidFill>
              <a:latin typeface="Myriad Pro"/>
            </a:endParaRPr>
          </a:p>
          <a:p>
            <a:pPr>
              <a:lnSpc>
                <a:spcPct val="75000"/>
              </a:lnSpc>
            </a:pP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Lorem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dolor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sit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amet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,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consectetur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adipiscing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elit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Morbi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tristique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sapien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nec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nulla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rutrum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imperdiet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Nullam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augue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id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velit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maximus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Interdum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et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malesuada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fames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ac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ante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ipsum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primis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in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faucibus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Etiam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bibendum, ante nec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luctus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 </a:t>
            </a:r>
            <a:r>
              <a:rPr lang="fr-FR" sz="1050" dirty="0" err="1" smtClean="0">
                <a:solidFill>
                  <a:srgbClr val="9062A9"/>
                </a:solidFill>
                <a:latin typeface="Myriad Pro"/>
              </a:rPr>
              <a:t>posuere</a:t>
            </a:r>
            <a:r>
              <a:rPr lang="fr-FR" sz="1050" dirty="0" smtClean="0">
                <a:solidFill>
                  <a:srgbClr val="9062A9"/>
                </a:solidFill>
                <a:latin typeface="Myriad Pro"/>
              </a:rPr>
              <a:t>. </a:t>
            </a:r>
            <a:endParaRPr lang="fr-FR" sz="1100" dirty="0">
              <a:solidFill>
                <a:srgbClr val="9062A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03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198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Myriad Pro</vt:lpstr>
      <vt:lpstr>Myriad Pro Cond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42</cp:revision>
  <dcterms:created xsi:type="dcterms:W3CDTF">2016-05-27T06:50:34Z</dcterms:created>
  <dcterms:modified xsi:type="dcterms:W3CDTF">2019-01-17T14:18:18Z</dcterms:modified>
</cp:coreProperties>
</file>