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800"/>
    <a:srgbClr val="FFD581"/>
    <a:srgbClr val="FFC900"/>
    <a:srgbClr val="414141"/>
    <a:srgbClr val="282828"/>
    <a:srgbClr val="373737"/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 showGuides="1">
      <p:cViewPr>
        <p:scale>
          <a:sx n="87" d="100"/>
          <a:sy n="87" d="100"/>
        </p:scale>
        <p:origin x="1410" y="-273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A61EC-35EA-4C24-8B8E-1D9256DFDBFF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71191-E85D-4E97-B57E-939A3B42622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71191-E85D-4E97-B57E-939A3B4262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6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0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2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30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1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6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5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4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4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9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5049-6494-4DC0-B546-87F8E960D32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8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gradFill flip="none" rotWithShape="1">
            <a:gsLst>
              <a:gs pos="0">
                <a:srgbClr val="282828"/>
              </a:gs>
              <a:gs pos="50000">
                <a:srgbClr val="414141">
                  <a:lumMod val="100000"/>
                </a:srgbClr>
              </a:gs>
              <a:gs pos="100000">
                <a:srgbClr val="282828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141" y="162124"/>
            <a:ext cx="6546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Mathilde PELLETON</a:t>
            </a:r>
            <a:endParaRPr lang="ru-RU" sz="54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670513" y="1098228"/>
            <a:ext cx="5575118" cy="1355864"/>
            <a:chOff x="1657858" y="1182524"/>
            <a:chExt cx="5579157" cy="135586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57858" y="1182524"/>
              <a:ext cx="5579157" cy="1355864"/>
            </a:xfrm>
            <a:prstGeom prst="rect">
              <a:avLst/>
            </a:prstGeom>
            <a:gradFill>
              <a:gsLst>
                <a:gs pos="0">
                  <a:srgbClr val="F8A800"/>
                </a:gs>
                <a:gs pos="50000">
                  <a:srgbClr val="FFC900"/>
                </a:gs>
                <a:gs pos="100000">
                  <a:srgbClr val="F8A8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3623" y="1266051"/>
              <a:ext cx="52593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1200" i="1" dirty="0" err="1">
                  <a:solidFill>
                    <a:schemeClr val="bg1"/>
                  </a:solidFill>
                </a:rPr>
                <a:t>Lorem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ipsum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dolor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sit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amet</a:t>
              </a:r>
              <a:r>
                <a:rPr lang="fr-FR" sz="1200" i="1" dirty="0">
                  <a:solidFill>
                    <a:schemeClr val="bg1"/>
                  </a:solidFill>
                </a:rPr>
                <a:t>, </a:t>
              </a:r>
              <a:r>
                <a:rPr lang="fr-FR" sz="1200" i="1" dirty="0" err="1">
                  <a:solidFill>
                    <a:schemeClr val="bg1"/>
                  </a:solidFill>
                </a:rPr>
                <a:t>consectetur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adipiscing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elit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Morbi</a:t>
              </a:r>
              <a:r>
                <a:rPr lang="fr-FR" sz="1200" i="1" dirty="0">
                  <a:solidFill>
                    <a:schemeClr val="bg1"/>
                  </a:solidFill>
                </a:rPr>
                <a:t> tristique </a:t>
              </a:r>
              <a:r>
                <a:rPr lang="fr-FR" sz="1200" i="1" dirty="0" err="1">
                  <a:solidFill>
                    <a:schemeClr val="bg1"/>
                  </a:solidFill>
                </a:rPr>
                <a:t>sapien</a:t>
              </a:r>
              <a:r>
                <a:rPr lang="fr-FR" sz="1200" i="1" dirty="0">
                  <a:solidFill>
                    <a:schemeClr val="bg1"/>
                  </a:solidFill>
                </a:rPr>
                <a:t> nec </a:t>
              </a:r>
              <a:r>
                <a:rPr lang="fr-FR" sz="1200" i="1" dirty="0" err="1">
                  <a:solidFill>
                    <a:schemeClr val="bg1"/>
                  </a:solidFill>
                </a:rPr>
                <a:t>nulla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rutrum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imperdiet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Nullam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faucibus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augue</a:t>
              </a:r>
              <a:r>
                <a:rPr lang="fr-FR" sz="1200" i="1" dirty="0">
                  <a:solidFill>
                    <a:schemeClr val="bg1"/>
                  </a:solidFill>
                </a:rPr>
                <a:t> id </a:t>
              </a:r>
              <a:r>
                <a:rPr lang="fr-FR" sz="1200" i="1" dirty="0" err="1">
                  <a:solidFill>
                    <a:schemeClr val="bg1"/>
                  </a:solidFill>
                </a:rPr>
                <a:t>velit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luctus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maximus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Interdum</a:t>
              </a:r>
              <a:r>
                <a:rPr lang="fr-FR" sz="1200" i="1" dirty="0">
                  <a:solidFill>
                    <a:schemeClr val="bg1"/>
                  </a:solidFill>
                </a:rPr>
                <a:t> et </a:t>
              </a:r>
              <a:r>
                <a:rPr lang="fr-FR" sz="1200" i="1" dirty="0" err="1">
                  <a:solidFill>
                    <a:schemeClr val="bg1"/>
                  </a:solidFill>
                </a:rPr>
                <a:t>malesuada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fames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ac</a:t>
              </a:r>
              <a:r>
                <a:rPr lang="fr-FR" sz="1200" i="1" dirty="0">
                  <a:solidFill>
                    <a:schemeClr val="bg1"/>
                  </a:solidFill>
                </a:rPr>
                <a:t> ante </a:t>
              </a:r>
              <a:r>
                <a:rPr lang="fr-FR" sz="1200" i="1" dirty="0" err="1">
                  <a:solidFill>
                    <a:schemeClr val="bg1"/>
                  </a:solidFill>
                </a:rPr>
                <a:t>ipsum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primis</a:t>
              </a:r>
              <a:r>
                <a:rPr lang="fr-FR" sz="1200" i="1" dirty="0">
                  <a:solidFill>
                    <a:schemeClr val="bg1"/>
                  </a:solidFill>
                </a:rPr>
                <a:t> in </a:t>
              </a:r>
              <a:r>
                <a:rPr lang="fr-FR" sz="1200" i="1" dirty="0" err="1">
                  <a:solidFill>
                    <a:schemeClr val="bg1"/>
                  </a:solidFill>
                </a:rPr>
                <a:t>faucibus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Etiam</a:t>
              </a:r>
              <a:r>
                <a:rPr lang="fr-FR" sz="1200" i="1" dirty="0">
                  <a:solidFill>
                    <a:schemeClr val="bg1"/>
                  </a:solidFill>
                </a:rPr>
                <a:t> bibendum, ante nec </a:t>
              </a:r>
              <a:r>
                <a:rPr lang="fr-FR" sz="1200" i="1" dirty="0" err="1">
                  <a:solidFill>
                    <a:schemeClr val="bg1"/>
                  </a:solidFill>
                </a:rPr>
                <a:t>luctus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posuere</a:t>
              </a:r>
              <a:r>
                <a:rPr lang="fr-FR" sz="1200" i="1" dirty="0">
                  <a:solidFill>
                    <a:schemeClr val="bg1"/>
                  </a:solidFill>
                </a:rPr>
                <a:t>, </a:t>
              </a:r>
              <a:r>
                <a:rPr lang="fr-FR" sz="1200" i="1" dirty="0" err="1">
                  <a:solidFill>
                    <a:schemeClr val="bg1"/>
                  </a:solidFill>
                </a:rPr>
                <a:t>odio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enim</a:t>
              </a:r>
              <a:r>
                <a:rPr lang="fr-FR" sz="1200" i="1" dirty="0">
                  <a:solidFill>
                    <a:schemeClr val="bg1"/>
                  </a:solidFill>
                </a:rPr>
                <a:t> semper </a:t>
              </a:r>
              <a:r>
                <a:rPr lang="fr-FR" sz="1200" i="1" dirty="0" err="1">
                  <a:solidFill>
                    <a:schemeClr val="bg1"/>
                  </a:solidFill>
                </a:rPr>
                <a:t>tortor</a:t>
              </a:r>
              <a:r>
                <a:rPr lang="fr-FR" sz="1200" i="1" dirty="0">
                  <a:solidFill>
                    <a:schemeClr val="bg1"/>
                  </a:solidFill>
                </a:rPr>
                <a:t>, id </a:t>
              </a:r>
              <a:r>
                <a:rPr lang="fr-FR" sz="1200" i="1" dirty="0" err="1">
                  <a:solidFill>
                    <a:schemeClr val="bg1"/>
                  </a:solidFill>
                </a:rPr>
                <a:t>eleifend</a:t>
              </a:r>
              <a:r>
                <a:rPr lang="fr-FR" sz="1200" i="1" dirty="0">
                  <a:solidFill>
                    <a:schemeClr val="bg1"/>
                  </a:solidFill>
                </a:rPr>
                <a:t> mi ante vitae ex. Sed </a:t>
              </a:r>
              <a:r>
                <a:rPr lang="fr-FR" sz="1200" i="1" dirty="0" err="1">
                  <a:solidFill>
                    <a:schemeClr val="bg1"/>
                  </a:solidFill>
                </a:rPr>
                <a:t>molestie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varius</a:t>
              </a:r>
              <a:r>
                <a:rPr lang="fr-FR" sz="1200" i="1" dirty="0">
                  <a:solidFill>
                    <a:schemeClr val="bg1"/>
                  </a:solidFill>
                </a:rPr>
                <a:t> erat a </a:t>
              </a:r>
              <a:r>
                <a:rPr lang="fr-FR" sz="1200" i="1" dirty="0" err="1">
                  <a:solidFill>
                    <a:schemeClr val="bg1"/>
                  </a:solidFill>
                </a:rPr>
                <a:t>aliquet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315631" y="2754412"/>
            <a:ext cx="6658528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55783" y="2749746"/>
            <a:ext cx="287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EXPERIÊNCIA PROFISSIONAL </a:t>
            </a:r>
            <a:endParaRPr lang="ru-RU" dirty="0">
              <a:latin typeface="+mj-lt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12279" y="4100814"/>
            <a:ext cx="6361880" cy="830999"/>
            <a:chOff x="616587" y="4266580"/>
            <a:chExt cx="6361880" cy="777824"/>
          </a:xfrm>
        </p:grpSpPr>
        <p:sp>
          <p:nvSpPr>
            <p:cNvPr id="17" name="TextBox 16"/>
            <p:cNvSpPr txBox="1"/>
            <p:nvPr/>
          </p:nvSpPr>
          <p:spPr>
            <a:xfrm>
              <a:off x="2421095" y="4266580"/>
              <a:ext cx="4557372" cy="734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587" y="4266582"/>
              <a:ext cx="1736808" cy="777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2007-2010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CARGO </a:t>
              </a:r>
              <a:r>
                <a:rPr lang="en-US" sz="1600" dirty="0" smtClean="0">
                  <a:solidFill>
                    <a:schemeClr val="bg1"/>
                  </a:solidFill>
                </a:rPr>
                <a:t>EXERCIDO</a:t>
              </a:r>
              <a:endParaRPr lang="en-US" sz="1600" dirty="0">
                <a:solidFill>
                  <a:schemeClr val="bg1"/>
                </a:solidFill>
              </a:endParaRPr>
            </a:p>
            <a:p>
              <a:r>
                <a:rPr lang="en-US" sz="1600" dirty="0" err="1">
                  <a:solidFill>
                    <a:schemeClr val="bg1"/>
                  </a:solidFill>
                </a:rPr>
                <a:t>Empresa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63419" y="5132998"/>
            <a:ext cx="6294180" cy="830997"/>
            <a:chOff x="663419" y="5132998"/>
            <a:chExt cx="6294180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663419" y="5132998"/>
              <a:ext cx="455737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20791" y="5132998"/>
              <a:ext cx="17368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2007-2010</a:t>
              </a:r>
            </a:p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CARGO </a:t>
              </a:r>
              <a:r>
                <a:rPr lang="en-US" sz="1600" dirty="0" smtClean="0">
                  <a:solidFill>
                    <a:schemeClr val="bg1"/>
                  </a:solidFill>
                </a:rPr>
                <a:t>EXERCIDO</a:t>
              </a:r>
              <a:endParaRPr lang="en-US" sz="1600" dirty="0">
                <a:solidFill>
                  <a:schemeClr val="bg1"/>
                </a:solidFill>
              </a:endParaRPr>
            </a:p>
            <a:p>
              <a:pPr algn="r"/>
              <a:r>
                <a:rPr lang="en-US" sz="1600" dirty="0" err="1">
                  <a:solidFill>
                    <a:schemeClr val="bg1"/>
                  </a:solidFill>
                </a:rPr>
                <a:t>Empresa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540631" y="4122564"/>
            <a:ext cx="66241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0631" y="5058668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15631" y="6143454"/>
            <a:ext cx="6658528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855783" y="6138788"/>
            <a:ext cx="13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FORMAÇÃO</a:t>
            </a:r>
            <a:endParaRPr lang="ru-RU" dirty="0">
              <a:latin typeface="+mj-lt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2815109"/>
            <a:ext cx="284400" cy="2386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70" y="6210797"/>
            <a:ext cx="359664" cy="259080"/>
          </a:xfrm>
          <a:prstGeom prst="rect">
            <a:avLst/>
          </a:prstGeom>
        </p:spPr>
      </p:pic>
      <p:cxnSp>
        <p:nvCxnSpPr>
          <p:cNvPr id="33" name="Прямая соединительная линия 32"/>
          <p:cNvCxnSpPr/>
          <p:nvPr/>
        </p:nvCxnSpPr>
        <p:spPr>
          <a:xfrm flipV="1">
            <a:off x="361662" y="7351085"/>
            <a:ext cx="6658969" cy="8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673626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726317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3595" y="6613227"/>
            <a:ext cx="1001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2003-2007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Universidade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Grau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53377" y="7477322"/>
            <a:ext cx="1289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2007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Estágio</a:t>
            </a:r>
            <a:r>
              <a:rPr lang="en-US" sz="1200" dirty="0" smtClean="0">
                <a:solidFill>
                  <a:schemeClr val="bg1"/>
                </a:solidFill>
              </a:rPr>
              <a:t> - </a:t>
            </a:r>
            <a:r>
              <a:rPr lang="en-US" sz="1200" dirty="0" err="1" smtClean="0">
                <a:solidFill>
                  <a:schemeClr val="bg1"/>
                </a:solidFill>
              </a:rPr>
              <a:t>Empresa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71328" y="6613226"/>
            <a:ext cx="1001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2007-2009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</a:rPr>
              <a:t>Universidade</a:t>
            </a:r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s-ES" sz="1200" dirty="0">
                <a:solidFill>
                  <a:schemeClr val="bg1"/>
                </a:solidFill>
              </a:rPr>
              <a:t>Grau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00686" y="7477323"/>
            <a:ext cx="1289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2010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</a:rPr>
              <a:t>Estágio</a:t>
            </a:r>
            <a:r>
              <a:rPr lang="en-US" sz="1200" dirty="0">
                <a:solidFill>
                  <a:schemeClr val="bg1"/>
                </a:solidFill>
              </a:rPr>
              <a:t> - </a:t>
            </a:r>
            <a:r>
              <a:rPr lang="en-US" sz="1200" dirty="0" err="1">
                <a:solidFill>
                  <a:schemeClr val="bg1"/>
                </a:solidFill>
              </a:rPr>
              <a:t>Empresa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5631" y="8159677"/>
            <a:ext cx="3104959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55783" y="8155011"/>
            <a:ext cx="173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QUALIFICAÇÕES </a:t>
            </a:r>
            <a:endParaRPr lang="ru-RU" dirty="0">
              <a:latin typeface="+mj-lt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5" y="8218966"/>
            <a:ext cx="298253" cy="241422"/>
          </a:xfrm>
          <a:prstGeom prst="rect">
            <a:avLst/>
          </a:prstGeom>
        </p:spPr>
      </p:pic>
      <p:sp>
        <p:nvSpPr>
          <p:cNvPr id="47" name="Прямоугольник 46"/>
          <p:cNvSpPr/>
          <p:nvPr/>
        </p:nvSpPr>
        <p:spPr>
          <a:xfrm>
            <a:off x="3996655" y="8159677"/>
            <a:ext cx="3012935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536807" y="8155011"/>
            <a:ext cx="107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CONTATO</a:t>
            </a:r>
            <a:endParaRPr lang="ru-RU" dirty="0">
              <a:latin typeface="+mj-lt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53" y="8228425"/>
            <a:ext cx="359665" cy="222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64086" y="8583635"/>
            <a:ext cx="1850323" cy="1863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7000"/>
              </a:lnSpc>
            </a:pPr>
            <a:r>
              <a:rPr lang="en-US" sz="1400" dirty="0" err="1">
                <a:solidFill>
                  <a:schemeClr val="bg1"/>
                </a:solidFill>
              </a:rPr>
              <a:t>Relações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públicas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n-US" sz="1400" dirty="0" err="1">
                <a:solidFill>
                  <a:schemeClr val="bg1"/>
                </a:solidFill>
              </a:rPr>
              <a:t>Gestão</a:t>
            </a:r>
            <a:r>
              <a:rPr lang="en-US" sz="1400" dirty="0">
                <a:solidFill>
                  <a:schemeClr val="bg1"/>
                </a:solidFill>
              </a:rPr>
              <a:t> de </a:t>
            </a:r>
            <a:r>
              <a:rPr lang="en-US" sz="1400" dirty="0" err="1">
                <a:solidFill>
                  <a:schemeClr val="bg1"/>
                </a:solidFill>
              </a:rPr>
              <a:t>projetos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s-ES" sz="1400" dirty="0" err="1">
                <a:solidFill>
                  <a:schemeClr val="bg1"/>
                </a:solidFill>
              </a:rPr>
              <a:t>Garantia</a:t>
            </a:r>
            <a:r>
              <a:rPr lang="es-ES" sz="1400" dirty="0">
                <a:solidFill>
                  <a:schemeClr val="bg1"/>
                </a:solidFill>
              </a:rPr>
              <a:t> da </a:t>
            </a:r>
            <a:r>
              <a:rPr lang="es-ES" sz="1400" dirty="0" err="1">
                <a:solidFill>
                  <a:schemeClr val="bg1"/>
                </a:solidFill>
              </a:rPr>
              <a:t>qualidade</a:t>
            </a:r>
            <a:r>
              <a:rPr lang="es-E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Mac/PC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Inglês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Francês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6" name="5-конечная звезда 65"/>
          <p:cNvSpPr/>
          <p:nvPr/>
        </p:nvSpPr>
        <p:spPr>
          <a:xfrm>
            <a:off x="1741269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32659" y="8754861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4032659" y="9119298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4032659" y="9483735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4032659" y="9848172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4032659" y="10212608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TextBox 161"/>
          <p:cNvSpPr txBox="1"/>
          <p:nvPr/>
        </p:nvSpPr>
        <p:spPr>
          <a:xfrm>
            <a:off x="4120654" y="8515052"/>
            <a:ext cx="333238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Telefone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000 111 </a:t>
            </a:r>
            <a:r>
              <a:rPr lang="en-US" sz="1400" dirty="0" smtClean="0">
                <a:solidFill>
                  <a:schemeClr val="bg1"/>
                </a:solidFill>
              </a:rPr>
              <a:t>333</a:t>
            </a:r>
          </a:p>
          <a:p>
            <a:pPr>
              <a:lnSpc>
                <a:spcPct val="170000"/>
              </a:lnSpc>
            </a:pPr>
            <a:r>
              <a:rPr lang="en-US" sz="1400" dirty="0" err="1">
                <a:solidFill>
                  <a:schemeClr val="bg1"/>
                </a:solidFill>
              </a:rPr>
              <a:t>Endereço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err="1" smtClean="0">
                <a:solidFill>
                  <a:schemeClr val="bg1"/>
                </a:solidFill>
              </a:rPr>
              <a:t>Lisboa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Email: name@mail.com</a:t>
            </a: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Web: www.site.com</a:t>
            </a: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Facebook: facebook.com/name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5" name="5-конечная звезда 104"/>
          <p:cNvSpPr/>
          <p:nvPr/>
        </p:nvSpPr>
        <p:spPr>
          <a:xfrm>
            <a:off x="3258988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5-конечная звезда 113"/>
          <p:cNvSpPr/>
          <p:nvPr/>
        </p:nvSpPr>
        <p:spPr>
          <a:xfrm>
            <a:off x="1958086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5-конечная звезда 122"/>
          <p:cNvSpPr/>
          <p:nvPr/>
        </p:nvSpPr>
        <p:spPr>
          <a:xfrm>
            <a:off x="2174903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5-конечная звезда 131"/>
          <p:cNvSpPr/>
          <p:nvPr/>
        </p:nvSpPr>
        <p:spPr>
          <a:xfrm>
            <a:off x="2391720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5-конечная звезда 140"/>
          <p:cNvSpPr/>
          <p:nvPr/>
        </p:nvSpPr>
        <p:spPr>
          <a:xfrm>
            <a:off x="2608537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5-конечная звезда 141"/>
          <p:cNvSpPr/>
          <p:nvPr/>
        </p:nvSpPr>
        <p:spPr>
          <a:xfrm>
            <a:off x="2825354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5-конечная звезда 142"/>
          <p:cNvSpPr/>
          <p:nvPr/>
        </p:nvSpPr>
        <p:spPr>
          <a:xfrm>
            <a:off x="3042171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5-конечная звезда 153"/>
          <p:cNvSpPr/>
          <p:nvPr/>
        </p:nvSpPr>
        <p:spPr>
          <a:xfrm>
            <a:off x="1741269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5-конечная звезда 155"/>
          <p:cNvSpPr/>
          <p:nvPr/>
        </p:nvSpPr>
        <p:spPr>
          <a:xfrm>
            <a:off x="3258988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5-конечная звезда 156"/>
          <p:cNvSpPr/>
          <p:nvPr/>
        </p:nvSpPr>
        <p:spPr>
          <a:xfrm>
            <a:off x="1958086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5-конечная звезда 158"/>
          <p:cNvSpPr/>
          <p:nvPr/>
        </p:nvSpPr>
        <p:spPr>
          <a:xfrm>
            <a:off x="2174903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5-конечная звезда 159"/>
          <p:cNvSpPr/>
          <p:nvPr/>
        </p:nvSpPr>
        <p:spPr>
          <a:xfrm>
            <a:off x="2391720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5-конечная звезда 162"/>
          <p:cNvSpPr/>
          <p:nvPr/>
        </p:nvSpPr>
        <p:spPr>
          <a:xfrm>
            <a:off x="2608537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5-конечная звезда 163"/>
          <p:cNvSpPr/>
          <p:nvPr/>
        </p:nvSpPr>
        <p:spPr>
          <a:xfrm>
            <a:off x="2825354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5-конечная звезда 164"/>
          <p:cNvSpPr/>
          <p:nvPr/>
        </p:nvSpPr>
        <p:spPr>
          <a:xfrm>
            <a:off x="3042171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5-конечная звезда 165"/>
          <p:cNvSpPr/>
          <p:nvPr/>
        </p:nvSpPr>
        <p:spPr>
          <a:xfrm>
            <a:off x="1741269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5-конечная звезда 166"/>
          <p:cNvSpPr/>
          <p:nvPr/>
        </p:nvSpPr>
        <p:spPr>
          <a:xfrm>
            <a:off x="3258988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5-конечная звезда 167"/>
          <p:cNvSpPr/>
          <p:nvPr/>
        </p:nvSpPr>
        <p:spPr>
          <a:xfrm>
            <a:off x="1958086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5-конечная звезда 168"/>
          <p:cNvSpPr/>
          <p:nvPr/>
        </p:nvSpPr>
        <p:spPr>
          <a:xfrm>
            <a:off x="2174903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5-конечная звезда 169"/>
          <p:cNvSpPr/>
          <p:nvPr/>
        </p:nvSpPr>
        <p:spPr>
          <a:xfrm>
            <a:off x="2391720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5-конечная звезда 170"/>
          <p:cNvSpPr/>
          <p:nvPr/>
        </p:nvSpPr>
        <p:spPr>
          <a:xfrm>
            <a:off x="2608537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5-конечная звезда 171"/>
          <p:cNvSpPr/>
          <p:nvPr/>
        </p:nvSpPr>
        <p:spPr>
          <a:xfrm>
            <a:off x="2825354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5-конечная звезда 172"/>
          <p:cNvSpPr/>
          <p:nvPr/>
        </p:nvSpPr>
        <p:spPr>
          <a:xfrm>
            <a:off x="3042171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5-конечная звезда 173"/>
          <p:cNvSpPr/>
          <p:nvPr/>
        </p:nvSpPr>
        <p:spPr>
          <a:xfrm>
            <a:off x="1741269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5-конечная звезда 174"/>
          <p:cNvSpPr/>
          <p:nvPr/>
        </p:nvSpPr>
        <p:spPr>
          <a:xfrm>
            <a:off x="3258988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5-конечная звезда 175"/>
          <p:cNvSpPr/>
          <p:nvPr/>
        </p:nvSpPr>
        <p:spPr>
          <a:xfrm>
            <a:off x="1958086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5-конечная звезда 176"/>
          <p:cNvSpPr/>
          <p:nvPr/>
        </p:nvSpPr>
        <p:spPr>
          <a:xfrm>
            <a:off x="2174903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5-конечная звезда 177"/>
          <p:cNvSpPr/>
          <p:nvPr/>
        </p:nvSpPr>
        <p:spPr>
          <a:xfrm>
            <a:off x="2391720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5-конечная звезда 178"/>
          <p:cNvSpPr/>
          <p:nvPr/>
        </p:nvSpPr>
        <p:spPr>
          <a:xfrm>
            <a:off x="2608537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5-конечная звезда 179"/>
          <p:cNvSpPr/>
          <p:nvPr/>
        </p:nvSpPr>
        <p:spPr>
          <a:xfrm>
            <a:off x="2825354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5-конечная звезда 180"/>
          <p:cNvSpPr/>
          <p:nvPr/>
        </p:nvSpPr>
        <p:spPr>
          <a:xfrm>
            <a:off x="3042171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5-конечная звезда 181"/>
          <p:cNvSpPr/>
          <p:nvPr/>
        </p:nvSpPr>
        <p:spPr>
          <a:xfrm>
            <a:off x="1741269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5-конечная звезда 182"/>
          <p:cNvSpPr/>
          <p:nvPr/>
        </p:nvSpPr>
        <p:spPr>
          <a:xfrm>
            <a:off x="3258988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5-конечная звезда 183"/>
          <p:cNvSpPr/>
          <p:nvPr/>
        </p:nvSpPr>
        <p:spPr>
          <a:xfrm>
            <a:off x="1958086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5-конечная звезда 184"/>
          <p:cNvSpPr/>
          <p:nvPr/>
        </p:nvSpPr>
        <p:spPr>
          <a:xfrm>
            <a:off x="2174903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5-конечная звезда 185"/>
          <p:cNvSpPr/>
          <p:nvPr/>
        </p:nvSpPr>
        <p:spPr>
          <a:xfrm>
            <a:off x="2391720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5-конечная звезда 186"/>
          <p:cNvSpPr/>
          <p:nvPr/>
        </p:nvSpPr>
        <p:spPr>
          <a:xfrm>
            <a:off x="2608537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5-конечная звезда 187"/>
          <p:cNvSpPr/>
          <p:nvPr/>
        </p:nvSpPr>
        <p:spPr>
          <a:xfrm>
            <a:off x="2825354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5-конечная звезда 188"/>
          <p:cNvSpPr/>
          <p:nvPr/>
        </p:nvSpPr>
        <p:spPr>
          <a:xfrm>
            <a:off x="3042171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5-конечная звезда 189"/>
          <p:cNvSpPr/>
          <p:nvPr/>
        </p:nvSpPr>
        <p:spPr>
          <a:xfrm>
            <a:off x="1741268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5-конечная звезда 190"/>
          <p:cNvSpPr/>
          <p:nvPr/>
        </p:nvSpPr>
        <p:spPr>
          <a:xfrm>
            <a:off x="3258987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5-конечная звезда 191"/>
          <p:cNvSpPr/>
          <p:nvPr/>
        </p:nvSpPr>
        <p:spPr>
          <a:xfrm>
            <a:off x="1958085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5-конечная звезда 192"/>
          <p:cNvSpPr/>
          <p:nvPr/>
        </p:nvSpPr>
        <p:spPr>
          <a:xfrm>
            <a:off x="2174902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5-конечная звезда 193"/>
          <p:cNvSpPr/>
          <p:nvPr/>
        </p:nvSpPr>
        <p:spPr>
          <a:xfrm>
            <a:off x="2391719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5-конечная звезда 194"/>
          <p:cNvSpPr/>
          <p:nvPr/>
        </p:nvSpPr>
        <p:spPr>
          <a:xfrm>
            <a:off x="2608536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5-конечная звезда 195"/>
          <p:cNvSpPr/>
          <p:nvPr/>
        </p:nvSpPr>
        <p:spPr>
          <a:xfrm>
            <a:off x="2825353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5-конечная звезда 196"/>
          <p:cNvSpPr/>
          <p:nvPr/>
        </p:nvSpPr>
        <p:spPr>
          <a:xfrm>
            <a:off x="3042170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>
            <a:off x="7020631" y="5058668"/>
            <a:ext cx="144376" cy="2293223"/>
          </a:xfrm>
          <a:prstGeom prst="rightBracket">
            <a:avLst>
              <a:gd name="adj" fmla="val 13368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авая круглая скобка 197"/>
          <p:cNvSpPr/>
          <p:nvPr/>
        </p:nvSpPr>
        <p:spPr>
          <a:xfrm flipH="1">
            <a:off x="361480" y="4122565"/>
            <a:ext cx="179149" cy="936104"/>
          </a:xfrm>
          <a:prstGeom prst="rightBracket">
            <a:avLst>
              <a:gd name="adj" fmla="val 13368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63966" y="7243072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699971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16659" y="7243072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52663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7056815" y="5455873"/>
            <a:ext cx="216024" cy="216024"/>
            <a:chOff x="7056815" y="5455873"/>
            <a:chExt cx="216024" cy="216024"/>
          </a:xfrm>
        </p:grpSpPr>
        <p:sp>
          <p:nvSpPr>
            <p:cNvPr id="199" name="Овал 198"/>
            <p:cNvSpPr/>
            <p:nvPr/>
          </p:nvSpPr>
          <p:spPr>
            <a:xfrm>
              <a:off x="7056815" y="5455873"/>
              <a:ext cx="216024" cy="216024"/>
            </a:xfrm>
            <a:prstGeom prst="ellipse">
              <a:avLst/>
            </a:prstGeom>
            <a:solidFill>
              <a:srgbClr val="F8A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092819" y="5491877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1" name="Овал 200"/>
          <p:cNvSpPr/>
          <p:nvPr/>
        </p:nvSpPr>
        <p:spPr>
          <a:xfrm>
            <a:off x="253649" y="4464893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Овал 201"/>
          <p:cNvSpPr/>
          <p:nvPr/>
        </p:nvSpPr>
        <p:spPr>
          <a:xfrm>
            <a:off x="289654" y="4500897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663419" y="3186460"/>
            <a:ext cx="6294180" cy="861774"/>
            <a:chOff x="951451" y="5285398"/>
            <a:chExt cx="6294180" cy="861774"/>
          </a:xfrm>
        </p:grpSpPr>
        <p:sp>
          <p:nvSpPr>
            <p:cNvPr id="203" name="TextBox 202"/>
            <p:cNvSpPr txBox="1"/>
            <p:nvPr/>
          </p:nvSpPr>
          <p:spPr>
            <a:xfrm>
              <a:off x="951451" y="5285398"/>
              <a:ext cx="455737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508823" y="5285398"/>
              <a:ext cx="173680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1"/>
                  </a:solidFill>
                </a:rPr>
                <a:t>2007-2010</a:t>
              </a:r>
            </a:p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CARGO </a:t>
              </a:r>
              <a:r>
                <a:rPr lang="en-US" sz="1600" dirty="0" smtClean="0">
                  <a:solidFill>
                    <a:schemeClr val="bg1"/>
                  </a:solidFill>
                </a:rPr>
                <a:t>EXERCIDO</a:t>
              </a:r>
              <a:endParaRPr lang="en-US" sz="1600" dirty="0" smtClean="0">
                <a:solidFill>
                  <a:schemeClr val="bg1"/>
                </a:solidFill>
              </a:endParaRPr>
            </a:p>
            <a:p>
              <a:pPr algn="r"/>
              <a:r>
                <a:rPr lang="en-US" sz="1600" dirty="0" err="1" smtClean="0">
                  <a:solidFill>
                    <a:schemeClr val="bg1"/>
                  </a:solidFill>
                </a:rPr>
                <a:t>Empresa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056815" y="4014553"/>
            <a:ext cx="216024" cy="216024"/>
            <a:chOff x="7056994" y="4014553"/>
            <a:chExt cx="216024" cy="216024"/>
          </a:xfrm>
        </p:grpSpPr>
        <p:sp>
          <p:nvSpPr>
            <p:cNvPr id="206" name="Овал 205"/>
            <p:cNvSpPr/>
            <p:nvPr/>
          </p:nvSpPr>
          <p:spPr>
            <a:xfrm>
              <a:off x="7056994" y="4014553"/>
              <a:ext cx="216024" cy="216024"/>
            </a:xfrm>
            <a:prstGeom prst="ellipse">
              <a:avLst/>
            </a:prstGeom>
            <a:solidFill>
              <a:srgbClr val="F8A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7092998" y="4050557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251" r="14372"/>
          <a:stretch/>
        </p:blipFill>
        <p:spPr>
          <a:xfrm>
            <a:off x="332346" y="1097449"/>
            <a:ext cx="1338167" cy="135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208</Words>
  <Application>Microsoft Office PowerPoint</Application>
  <PresentationFormat>Personalizado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Segoe UI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32</cp:revision>
  <dcterms:created xsi:type="dcterms:W3CDTF">2016-05-26T11:00:42Z</dcterms:created>
  <dcterms:modified xsi:type="dcterms:W3CDTF">2019-01-17T14:11:05Z</dcterms:modified>
</cp:coreProperties>
</file>