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ECC"/>
    <a:srgbClr val="714EB7"/>
    <a:srgbClr val="FF0000"/>
    <a:srgbClr val="DD3F92"/>
    <a:srgbClr val="B5A2DA"/>
    <a:srgbClr val="8263C1"/>
    <a:srgbClr val="CDC0E6"/>
    <a:srgbClr val="441C85"/>
    <a:srgbClr val="FFFFFF"/>
    <a:srgbClr val="78B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7"/>
    <p:restoredTop sz="92021" autoAdjust="0"/>
  </p:normalViewPr>
  <p:slideViewPr>
    <p:cSldViewPr>
      <p:cViewPr>
        <p:scale>
          <a:sx n="106" d="100"/>
          <a:sy n="106" d="100"/>
        </p:scale>
        <p:origin x="948" y="-27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F21C1-92A0-4708-B677-7C54EDEA2608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03A-3231-4865-A70B-8247B8A0E7E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03A-3231-4865-A70B-8247B8A0E7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6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1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0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1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2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2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6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2F28-D19B-4BF0-AFE5-1E8149BA6E62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-35793" y="0"/>
            <a:ext cx="7597056" cy="106934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6" y="-13787"/>
            <a:ext cx="7588713" cy="2667005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01" y="10091099"/>
            <a:ext cx="234696" cy="323089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41" y="10091097"/>
            <a:ext cx="234696" cy="323089"/>
          </a:xfrm>
          <a:prstGeom prst="rect">
            <a:avLst/>
          </a:prstGeom>
        </p:spPr>
      </p:pic>
      <p:grpSp>
        <p:nvGrpSpPr>
          <p:cNvPr id="216" name="Группа 215"/>
          <p:cNvGrpSpPr/>
          <p:nvPr/>
        </p:nvGrpSpPr>
        <p:grpSpPr>
          <a:xfrm>
            <a:off x="288000" y="9523164"/>
            <a:ext cx="6912631" cy="1021323"/>
            <a:chOff x="288000" y="9451156"/>
            <a:chExt cx="6912631" cy="1021323"/>
          </a:xfrm>
        </p:grpSpPr>
        <p:sp>
          <p:nvSpPr>
            <p:cNvPr id="120" name="TextBox 119"/>
            <p:cNvSpPr txBox="1"/>
            <p:nvPr/>
          </p:nvSpPr>
          <p:spPr>
            <a:xfrm>
              <a:off x="288000" y="9451156"/>
              <a:ext cx="850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Contato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378180" y="9986531"/>
              <a:ext cx="1238497" cy="400110"/>
              <a:chOff x="405559" y="8257890"/>
              <a:chExt cx="1238497" cy="400110"/>
            </a:xfrm>
          </p:grpSpPr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8264168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640255" y="8257890"/>
                <a:ext cx="100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12 Street </a:t>
                </a:r>
                <a:r>
                  <a:rPr lang="en-US" sz="1000" dirty="0" smtClean="0"/>
                  <a:t>Name</a:t>
                </a:r>
              </a:p>
              <a:p>
                <a:r>
                  <a:rPr lang="en-US" sz="1000" dirty="0" err="1" smtClean="0"/>
                  <a:t>Lisboa</a:t>
                </a:r>
                <a:endParaRPr lang="ru-RU" sz="1000" dirty="0"/>
              </a:p>
            </p:txBody>
          </p:sp>
        </p:grpSp>
        <p:grpSp>
          <p:nvGrpSpPr>
            <p:cNvPr id="126" name="Группа 125"/>
            <p:cNvGrpSpPr/>
            <p:nvPr/>
          </p:nvGrpSpPr>
          <p:grpSpPr>
            <a:xfrm>
              <a:off x="2403377" y="9989670"/>
              <a:ext cx="1353912" cy="323089"/>
              <a:chOff x="405559" y="8837011"/>
              <a:chExt cx="1353912" cy="323089"/>
            </a:xfrm>
          </p:grpSpPr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8837011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2" name="Прямоугольник 121"/>
              <p:cNvSpPr/>
              <p:nvPr/>
            </p:nvSpPr>
            <p:spPr>
              <a:xfrm>
                <a:off x="925589" y="8837011"/>
                <a:ext cx="83388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fr-FR" sz="1000" dirty="0"/>
                  <a:t>000 111 333</a:t>
                </a:r>
                <a:endParaRPr lang="en-US" sz="1000" dirty="0"/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>
              <a:off x="4252243" y="9989670"/>
              <a:ext cx="911483" cy="323089"/>
              <a:chOff x="405559" y="9451156"/>
              <a:chExt cx="911483" cy="323089"/>
            </a:xfrm>
          </p:grpSpPr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9451156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640254" y="9451156"/>
                <a:ext cx="6767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gallanson</a:t>
                </a:r>
                <a:endParaRPr lang="ru-RU" sz="1000" dirty="0"/>
              </a:p>
            </p:txBody>
          </p:sp>
        </p:grpSp>
        <p:grpSp>
          <p:nvGrpSpPr>
            <p:cNvPr id="128" name="Группа 127"/>
            <p:cNvGrpSpPr/>
            <p:nvPr/>
          </p:nvGrpSpPr>
          <p:grpSpPr>
            <a:xfrm>
              <a:off x="5860659" y="9989670"/>
              <a:ext cx="1071786" cy="323089"/>
              <a:chOff x="405558" y="9955212"/>
              <a:chExt cx="1071786" cy="323089"/>
            </a:xfrm>
          </p:grpSpPr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8" y="9955212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4" name="TextBox 123"/>
              <p:cNvSpPr txBox="1"/>
              <p:nvPr/>
            </p:nvSpPr>
            <p:spPr>
              <a:xfrm>
                <a:off x="640255" y="9955212"/>
                <a:ext cx="8370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gislaine2016</a:t>
                </a:r>
                <a:endParaRPr lang="ru-RU" sz="1000" dirty="0"/>
              </a:p>
            </p:txBody>
          </p:sp>
        </p:grp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60631" y="9824407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360631" y="10472479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Группа 166"/>
          <p:cNvGrpSpPr/>
          <p:nvPr/>
        </p:nvGrpSpPr>
        <p:grpSpPr>
          <a:xfrm>
            <a:off x="288000" y="4769414"/>
            <a:ext cx="6912631" cy="2161462"/>
            <a:chOff x="288000" y="3101241"/>
            <a:chExt cx="6912631" cy="2161462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933264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2006</a:t>
              </a:r>
              <a:endParaRPr lang="ru-RU" sz="900" dirty="0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505897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2007</a:t>
              </a:r>
              <a:endParaRPr lang="ru-RU" sz="900" dirty="0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2078530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2008</a:t>
              </a:r>
              <a:endParaRPr lang="ru-RU" sz="900" dirty="0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2651163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2009</a:t>
              </a:r>
              <a:endParaRPr lang="ru-RU" sz="900" dirty="0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3223796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2010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796429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2011</a:t>
              </a:r>
              <a:endParaRPr lang="ru-RU" sz="900" dirty="0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4369062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2012</a:t>
              </a:r>
              <a:endParaRPr lang="ru-RU" sz="900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4941695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2013</a:t>
              </a:r>
              <a:endParaRPr lang="ru-RU" sz="900" dirty="0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514328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2014</a:t>
              </a:r>
              <a:endParaRPr lang="ru-RU" sz="900" dirty="0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86961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2015</a:t>
              </a:r>
              <a:endParaRPr lang="ru-RU" sz="900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6659594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2016</a:t>
              </a:r>
              <a:endParaRPr lang="ru-RU" sz="900" dirty="0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0631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2005</a:t>
              </a:r>
              <a:endParaRPr lang="ru-RU" sz="900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0631" y="4513312"/>
              <a:ext cx="1113670" cy="516070"/>
            </a:xfrm>
            <a:prstGeom prst="rect">
              <a:avLst/>
            </a:prstGeom>
            <a:solidFill>
              <a:srgbClr val="CDC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505896" y="4513312"/>
              <a:ext cx="1686303" cy="516070"/>
            </a:xfrm>
            <a:prstGeom prst="rect">
              <a:avLst/>
            </a:prstGeom>
            <a:solidFill>
              <a:srgbClr val="B5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3223796" y="4513312"/>
              <a:ext cx="1686303" cy="516070"/>
            </a:xfrm>
            <a:prstGeom prst="rect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941695" y="4513312"/>
              <a:ext cx="2258936" cy="516070"/>
            </a:xfrm>
            <a:prstGeom prst="rect">
              <a:avLst/>
            </a:prstGeom>
            <a:solidFill>
              <a:srgbClr val="826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61" name="Группа 160"/>
            <p:cNvGrpSpPr/>
            <p:nvPr/>
          </p:nvGrpSpPr>
          <p:grpSpPr>
            <a:xfrm>
              <a:off x="468263" y="3609797"/>
              <a:ext cx="1512168" cy="903515"/>
              <a:chOff x="468263" y="3609797"/>
              <a:chExt cx="1512168" cy="903515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468263" y="3609797"/>
                <a:ext cx="1512168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CARGO EXERCIDO 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 smtClean="0">
                    <a:solidFill>
                      <a:srgbClr val="565752"/>
                    </a:solidFill>
                  </a:rPr>
                  <a:t>. </a:t>
                </a:r>
                <a:endParaRPr lang="en-US" sz="900" dirty="0">
                  <a:solidFill>
                    <a:srgbClr val="565752"/>
                  </a:solidFill>
                </a:endParaRPr>
              </a:p>
            </p:txBody>
          </p: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488282" y="3690516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Группа 161"/>
            <p:cNvGrpSpPr/>
            <p:nvPr/>
          </p:nvGrpSpPr>
          <p:grpSpPr>
            <a:xfrm>
              <a:off x="1980430" y="3609797"/>
              <a:ext cx="1532187" cy="903515"/>
              <a:chOff x="1843760" y="3609797"/>
              <a:chExt cx="1532187" cy="903515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843760" y="3609797"/>
                <a:ext cx="1532187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CARGO EXERCIDO 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1863780" y="3690516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Группа 162"/>
            <p:cNvGrpSpPr/>
            <p:nvPr/>
          </p:nvGrpSpPr>
          <p:grpSpPr>
            <a:xfrm>
              <a:off x="3492598" y="3609619"/>
              <a:ext cx="1532187" cy="903515"/>
              <a:chOff x="3344598" y="3609619"/>
              <a:chExt cx="1532187" cy="903515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3344598" y="3609619"/>
                <a:ext cx="1532187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CARGO EXERCIDO 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3364618" y="3690338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Группа 163"/>
            <p:cNvGrpSpPr/>
            <p:nvPr/>
          </p:nvGrpSpPr>
          <p:grpSpPr>
            <a:xfrm>
              <a:off x="5004766" y="3609618"/>
              <a:ext cx="1623231" cy="903515"/>
              <a:chOff x="5009040" y="3609618"/>
              <a:chExt cx="1623231" cy="903515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5009040" y="3609618"/>
                <a:ext cx="1623231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CARGO EXERCIDO 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5029060" y="3690337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288000" y="3101241"/>
              <a:ext cx="2274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Experiência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profissional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360631" y="3474492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/>
          <p:cNvSpPr txBox="1"/>
          <p:nvPr/>
        </p:nvSpPr>
        <p:spPr>
          <a:xfrm>
            <a:off x="288000" y="2586727"/>
            <a:ext cx="882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Objetivo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>
            <a:off x="360631" y="2959978"/>
            <a:ext cx="3060000" cy="0"/>
          </a:xfrm>
          <a:prstGeom prst="line">
            <a:avLst/>
          </a:prstGeom>
          <a:ln w="28575">
            <a:solidFill>
              <a:srgbClr val="71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Прямоугольник 170"/>
          <p:cNvSpPr/>
          <p:nvPr/>
        </p:nvSpPr>
        <p:spPr>
          <a:xfrm>
            <a:off x="290412" y="3042444"/>
            <a:ext cx="3202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mi ante vitae ex. Sed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molestie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erat a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068663" y="2586727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Qualificações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4141294" y="2959978"/>
            <a:ext cx="3060000" cy="0"/>
          </a:xfrm>
          <a:prstGeom prst="line">
            <a:avLst/>
          </a:prstGeom>
          <a:ln w="28575">
            <a:solidFill>
              <a:srgbClr val="71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Пятиугольник 184"/>
          <p:cNvSpPr/>
          <p:nvPr/>
        </p:nvSpPr>
        <p:spPr>
          <a:xfrm>
            <a:off x="5311312" y="3114452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>
            <a:off x="4022773" y="2970436"/>
            <a:ext cx="12266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Administração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Gerência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Contabilidad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Gestão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orçamento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Adwords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" name="Пятиугольник 186"/>
          <p:cNvSpPr/>
          <p:nvPr/>
        </p:nvSpPr>
        <p:spPr>
          <a:xfrm>
            <a:off x="5311312" y="338756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ятиугольник 187"/>
          <p:cNvSpPr/>
          <p:nvPr/>
        </p:nvSpPr>
        <p:spPr>
          <a:xfrm>
            <a:off x="5311312" y="366067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ятиугольник 188"/>
          <p:cNvSpPr/>
          <p:nvPr/>
        </p:nvSpPr>
        <p:spPr>
          <a:xfrm>
            <a:off x="5311312" y="393378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ятиугольник 189"/>
          <p:cNvSpPr/>
          <p:nvPr/>
        </p:nvSpPr>
        <p:spPr>
          <a:xfrm>
            <a:off x="5311312" y="4206890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3" name="Группа 192"/>
          <p:cNvGrpSpPr/>
          <p:nvPr/>
        </p:nvGrpSpPr>
        <p:grpSpPr>
          <a:xfrm>
            <a:off x="6192000" y="3114452"/>
            <a:ext cx="364109" cy="144016"/>
            <a:chOff x="6192000" y="3119562"/>
            <a:chExt cx="364109" cy="144016"/>
          </a:xfrm>
        </p:grpSpPr>
        <p:sp>
          <p:nvSpPr>
            <p:cNvPr id="192" name="Нашивка 191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1" name="Нашивка 190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6525319" y="3387561"/>
            <a:ext cx="364109" cy="144016"/>
            <a:chOff x="6192000" y="3119562"/>
            <a:chExt cx="364109" cy="144016"/>
          </a:xfrm>
        </p:grpSpPr>
        <p:sp>
          <p:nvSpPr>
            <p:cNvPr id="195" name="Нашивка 194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6" name="Нашивка 195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5940871" y="3660671"/>
            <a:ext cx="364109" cy="144016"/>
            <a:chOff x="6192000" y="3119562"/>
            <a:chExt cx="364109" cy="144016"/>
          </a:xfrm>
        </p:grpSpPr>
        <p:sp>
          <p:nvSpPr>
            <p:cNvPr id="198" name="Нашивка 197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9" name="Нашивка 198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6556109" y="3933781"/>
            <a:ext cx="364109" cy="144016"/>
            <a:chOff x="6192000" y="3119562"/>
            <a:chExt cx="364109" cy="144016"/>
          </a:xfrm>
        </p:grpSpPr>
        <p:sp>
          <p:nvSpPr>
            <p:cNvPr id="201" name="Нашивка 200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2" name="Нашивка 201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6260955" y="4206890"/>
            <a:ext cx="364109" cy="144016"/>
            <a:chOff x="6192000" y="3119562"/>
            <a:chExt cx="364109" cy="144016"/>
          </a:xfrm>
        </p:grpSpPr>
        <p:sp>
          <p:nvSpPr>
            <p:cNvPr id="204" name="Нашивка 203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5" name="Нашивка 204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4068663" y="7254852"/>
            <a:ext cx="3209713" cy="2052288"/>
            <a:chOff x="284600" y="7186619"/>
            <a:chExt cx="3209713" cy="2052288"/>
          </a:xfrm>
        </p:grpSpPr>
        <p:sp>
          <p:nvSpPr>
            <p:cNvPr id="206" name="TextBox 205"/>
            <p:cNvSpPr txBox="1"/>
            <p:nvPr/>
          </p:nvSpPr>
          <p:spPr>
            <a:xfrm>
              <a:off x="284600" y="7186619"/>
              <a:ext cx="1076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Formação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357231" y="7559870"/>
              <a:ext cx="306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1332358" y="7693347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rgbClr val="714EB7"/>
                  </a:solidFill>
                </a:rPr>
                <a:t>GRAU </a:t>
              </a:r>
              <a:r>
                <a:rPr 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Universidade</a:t>
              </a:r>
              <a:endPara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endParaRPr>
            </a:p>
            <a:p>
              <a:pPr algn="just"/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09" name="Пятиугольник 208"/>
            <p:cNvSpPr/>
            <p:nvPr/>
          </p:nvSpPr>
          <p:spPr>
            <a:xfrm>
              <a:off x="357231" y="7740000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2003-2005</a:t>
              </a:r>
              <a:endParaRPr lang="ru-RU" sz="900" dirty="0"/>
            </a:p>
          </p:txBody>
        </p:sp>
        <p:sp>
          <p:nvSpPr>
            <p:cNvPr id="210" name="Пятиугольник 209"/>
            <p:cNvSpPr/>
            <p:nvPr/>
          </p:nvSpPr>
          <p:spPr>
            <a:xfrm>
              <a:off x="357231" y="8271542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1999-2003</a:t>
              </a:r>
              <a:endParaRPr lang="ru-RU" sz="900" dirty="0"/>
            </a:p>
          </p:txBody>
        </p:sp>
        <p:sp>
          <p:nvSpPr>
            <p:cNvPr id="211" name="Пятиугольник 210"/>
            <p:cNvSpPr/>
            <p:nvPr/>
          </p:nvSpPr>
          <p:spPr>
            <a:xfrm>
              <a:off x="357231" y="8803084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1998-1999</a:t>
              </a:r>
              <a:endParaRPr lang="ru-RU" sz="900" dirty="0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1332358" y="8212212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srgbClr val="714EB7"/>
                  </a:solidFill>
                </a:rPr>
                <a:t>GRAU </a:t>
              </a: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Universidade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endParaRPr>
            </a:p>
            <a:p>
              <a:pPr defTabSz="685800">
                <a:defRPr/>
              </a:pPr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332358" y="8731076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srgbClr val="714EB7"/>
                  </a:solidFill>
                </a:rPr>
                <a:t>GRAU </a:t>
              </a: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Universidade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endParaRPr>
            </a:p>
            <a:p>
              <a:pPr defTabSz="685800">
                <a:defRPr/>
              </a:pPr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1206" y="7761580"/>
            <a:ext cx="1415785" cy="1415785"/>
            <a:chOff x="4895418" y="7709775"/>
            <a:chExt cx="1909685" cy="1909685"/>
          </a:xfrm>
        </p:grpSpPr>
        <p:sp>
          <p:nvSpPr>
            <p:cNvPr id="2" name="Пирог 1"/>
            <p:cNvSpPr/>
            <p:nvPr/>
          </p:nvSpPr>
          <p:spPr>
            <a:xfrm>
              <a:off x="4895418" y="7709775"/>
              <a:ext cx="1909685" cy="1909685"/>
            </a:xfrm>
            <a:prstGeom prst="pie">
              <a:avLst>
                <a:gd name="adj1" fmla="val 16214916"/>
                <a:gd name="adj2" fmla="val 19262122"/>
              </a:avLst>
            </a:prstGeom>
            <a:solidFill>
              <a:srgbClr val="987EC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1" name="Пирог 90"/>
            <p:cNvSpPr/>
            <p:nvPr/>
          </p:nvSpPr>
          <p:spPr>
            <a:xfrm>
              <a:off x="4897474" y="7711831"/>
              <a:ext cx="1905573" cy="1905573"/>
            </a:xfrm>
            <a:prstGeom prst="pie">
              <a:avLst>
                <a:gd name="adj1" fmla="val 1870291"/>
                <a:gd name="adj2" fmla="val 5371201"/>
              </a:avLst>
            </a:prstGeom>
            <a:solidFill>
              <a:srgbClr val="FF0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" name="Пирог 91"/>
            <p:cNvSpPr/>
            <p:nvPr/>
          </p:nvSpPr>
          <p:spPr>
            <a:xfrm>
              <a:off x="5210116" y="8024473"/>
              <a:ext cx="1280288" cy="1280288"/>
            </a:xfrm>
            <a:prstGeom prst="pie">
              <a:avLst>
                <a:gd name="adj1" fmla="val 19288578"/>
                <a:gd name="adj2" fmla="val 191704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Пирог 92"/>
            <p:cNvSpPr/>
            <p:nvPr/>
          </p:nvSpPr>
          <p:spPr>
            <a:xfrm>
              <a:off x="5124743" y="7939100"/>
              <a:ext cx="1451034" cy="1451034"/>
            </a:xfrm>
            <a:prstGeom prst="pie">
              <a:avLst>
                <a:gd name="adj1" fmla="val 5386120"/>
                <a:gd name="adj2" fmla="val 8174484"/>
              </a:avLst>
            </a:prstGeom>
            <a:solidFill>
              <a:srgbClr val="714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4" name="Пирог 93"/>
            <p:cNvSpPr/>
            <p:nvPr/>
          </p:nvSpPr>
          <p:spPr>
            <a:xfrm>
              <a:off x="4907930" y="7722287"/>
              <a:ext cx="1884661" cy="1884661"/>
            </a:xfrm>
            <a:prstGeom prst="pie">
              <a:avLst>
                <a:gd name="adj1" fmla="val 8184112"/>
                <a:gd name="adj2" fmla="val 1180236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ирог 94"/>
            <p:cNvSpPr/>
            <p:nvPr/>
          </p:nvSpPr>
          <p:spPr>
            <a:xfrm>
              <a:off x="5238326" y="8052683"/>
              <a:ext cx="1223868" cy="1223868"/>
            </a:xfrm>
            <a:prstGeom prst="pie">
              <a:avLst>
                <a:gd name="adj1" fmla="val 11812268"/>
                <a:gd name="adj2" fmla="val 16200000"/>
              </a:avLst>
            </a:prstGeom>
            <a:solidFill>
              <a:srgbClr val="DD3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7960" y="7254852"/>
            <a:ext cx="3132631" cy="373251"/>
            <a:chOff x="287960" y="7205697"/>
            <a:chExt cx="3132631" cy="373251"/>
          </a:xfrm>
        </p:grpSpPr>
        <p:sp>
          <p:nvSpPr>
            <p:cNvPr id="99" name="TextBox 98"/>
            <p:cNvSpPr txBox="1"/>
            <p:nvPr/>
          </p:nvSpPr>
          <p:spPr>
            <a:xfrm>
              <a:off x="287960" y="7205697"/>
              <a:ext cx="1381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Personalidade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60591" y="7578948"/>
              <a:ext cx="306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2083495" y="7770856"/>
            <a:ext cx="144000" cy="144000"/>
          </a:xfrm>
          <a:prstGeom prst="rect">
            <a:avLst/>
          </a:prstGeom>
          <a:solidFill>
            <a:srgbClr val="987E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83495" y="7992412"/>
            <a:ext cx="144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083495" y="8238445"/>
            <a:ext cx="144000" cy="144000"/>
          </a:xfrm>
          <a:prstGeom prst="rect">
            <a:avLst/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83495" y="8493062"/>
            <a:ext cx="144000" cy="144000"/>
          </a:xfrm>
          <a:prstGeom prst="rect">
            <a:avLst/>
          </a:prstGeom>
          <a:solidFill>
            <a:srgbClr val="714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83495" y="8739589"/>
            <a:ext cx="144000" cy="1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083495" y="9033365"/>
            <a:ext cx="144000" cy="144000"/>
          </a:xfrm>
          <a:prstGeom prst="rect">
            <a:avLst/>
          </a:prstGeom>
          <a:solidFill>
            <a:srgbClr val="DD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8073" y="7619364"/>
            <a:ext cx="747320" cy="1646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criativo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líder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responsável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sério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eficiente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organizado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2804" y="569117"/>
            <a:ext cx="4095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b="1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Gislaine</a:t>
            </a:r>
            <a:r>
              <a:rPr lang="en-US" sz="28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ALLANSON</a:t>
            </a:r>
          </a:p>
          <a:p>
            <a:pPr algn="r">
              <a:lnSpc>
                <a:spcPct val="150000"/>
              </a:lnSpc>
            </a:pPr>
            <a:r>
              <a:rPr lang="en-US" sz="2000" dirty="0" err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Titulo</a:t>
            </a:r>
            <a:r>
              <a:rPr lang="en-US" sz="2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trabalho</a:t>
            </a:r>
            <a:endParaRPr lang="ru-RU" sz="2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13085" b="27227"/>
          <a:stretch/>
        </p:blipFill>
        <p:spPr>
          <a:xfrm>
            <a:off x="4882956" y="120985"/>
            <a:ext cx="2308687" cy="2311096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52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224</Words>
  <Application>Microsoft Office PowerPoint</Application>
  <PresentationFormat>Personalizado</PresentationFormat>
  <Paragraphs>61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Tahoma</vt:lpstr>
      <vt:lpstr>Wingdings</vt:lpstr>
      <vt:lpstr>Тема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Kotov</dc:creator>
  <cp:lastModifiedBy>PC</cp:lastModifiedBy>
  <cp:revision>202</cp:revision>
  <dcterms:created xsi:type="dcterms:W3CDTF">2016-06-23T12:34:36Z</dcterms:created>
  <dcterms:modified xsi:type="dcterms:W3CDTF">2019-01-08T13:13:52Z</dcterms:modified>
</cp:coreProperties>
</file>