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116764"/>
              </p:ext>
            </p:extLst>
          </p:nvPr>
        </p:nvGraphicFramePr>
        <p:xfrm>
          <a:off x="686206" y="1630990"/>
          <a:ext cx="6234548" cy="779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  <a:endParaRPr lang="fr-FR" sz="18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Formação 1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Formação 2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Formação 3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Formação 4 – Universidade – Cidade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</a:t>
                      </a:r>
                      <a:endParaRPr lang="fr-FR" sz="18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Pellentesque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blandit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iaculis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Informações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adicionais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29201" y="245995"/>
            <a:ext cx="1891553" cy="10464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Vanessa LE CLAN</a:t>
            </a:r>
            <a:endParaRPr lang="fr-FR" sz="1400" dirty="0"/>
          </a:p>
          <a:p>
            <a:r>
              <a:rPr lang="fr-FR" sz="1200" dirty="0" err="1"/>
              <a:t>Endereço</a:t>
            </a:r>
            <a:r>
              <a:rPr lang="fr-FR" sz="1200" dirty="0"/>
              <a:t> </a:t>
            </a:r>
          </a:p>
          <a:p>
            <a:r>
              <a:rPr lang="fr-FR" sz="1200" dirty="0"/>
              <a:t>Cidade</a:t>
            </a:r>
          </a:p>
          <a:p>
            <a:r>
              <a:rPr lang="fr-FR" sz="1200" dirty="0" err="1"/>
              <a:t>Telefone</a:t>
            </a:r>
            <a:endParaRPr lang="fr-FR" sz="1200" dirty="0"/>
          </a:p>
          <a:p>
            <a:r>
              <a:rPr lang="fr-FR" sz="1200" dirty="0"/>
              <a:t>Email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289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2016-02-02T19:34:59Z</dcterms:created>
  <dcterms:modified xsi:type="dcterms:W3CDTF">2018-12-15T16:24:12Z</dcterms:modified>
</cp:coreProperties>
</file>