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40111"/>
              </p:ext>
            </p:extLst>
          </p:nvPr>
        </p:nvGraphicFramePr>
        <p:xfrm>
          <a:off x="686206" y="1228167"/>
          <a:ext cx="6234548" cy="918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1011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4368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267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234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Pellentesque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blandit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iaculis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9675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7" y="245995"/>
            <a:ext cx="6234548" cy="58477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Estelle DENIS</a:t>
            </a:r>
            <a:endParaRPr lang="fr-FR" sz="2000" i="1" dirty="0"/>
          </a:p>
          <a:p>
            <a:r>
              <a:rPr lang="fr-FR" sz="1200" dirty="0"/>
              <a:t>12 Street Name, Lisboa - </a:t>
            </a:r>
            <a:r>
              <a:rPr lang="fr-FR" sz="1200" dirty="0" err="1"/>
              <a:t>Telefone</a:t>
            </a:r>
            <a:r>
              <a:rPr lang="fr-FR" sz="1200" dirty="0"/>
              <a:t>: 000 111 333 - Email: name@mail.com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168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2016-02-02T19:34:59Z</dcterms:created>
  <dcterms:modified xsi:type="dcterms:W3CDTF">2018-12-17T14:04:56Z</dcterms:modified>
</cp:coreProperties>
</file>