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3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8370"/>
              </p:ext>
            </p:extLst>
          </p:nvPr>
        </p:nvGraphicFramePr>
        <p:xfrm>
          <a:off x="641381" y="178707"/>
          <a:ext cx="6234548" cy="966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466"/>
                <a:gridCol w="4043082"/>
              </a:tblGrid>
              <a:tr h="448039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Alain</a:t>
                      </a:r>
                      <a:r>
                        <a:rPr lang="fr-FR" sz="1600" b="0" i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PROST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Objetivo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39041">
                <a:tc rowSpan="9">
                  <a:txBody>
                    <a:bodyPr/>
                    <a:lstStyle/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Endereço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Cidade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Telefone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Formação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41579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Formação 1 – Universidade – Cidade</a:t>
                      </a:r>
                    </a:p>
                    <a:p>
                      <a:r>
                        <a:rPr lang="pt-B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Formação 2 – Universidade – Cidade</a:t>
                      </a:r>
                    </a:p>
                    <a:p>
                      <a:r>
                        <a:rPr lang="pt-B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Formação 3 – Universidade – Cidade</a:t>
                      </a:r>
                    </a:p>
                    <a:p>
                      <a:r>
                        <a:rPr lang="pt-BR" sz="11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Formação 4 – Universidade – Cidade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Experiência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profissional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9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Cargo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exercido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1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Qualificações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39041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48039">
                <a:tc vMerge="1">
                  <a:txBody>
                    <a:bodyPr/>
                    <a:lstStyle/>
                    <a:p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Informações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adicionais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8090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volutpat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diam,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eget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aliquam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mi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ornare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eu.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Aenean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tellus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mollis </a:t>
                      </a:r>
                      <a:r>
                        <a:rPr lang="fr-FR" sz="11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279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2016-02-02T19:34:59Z</dcterms:created>
  <dcterms:modified xsi:type="dcterms:W3CDTF">2018-12-17T14:02:39Z</dcterms:modified>
</cp:coreProperties>
</file>