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003275"/>
              </p:ext>
            </p:extLst>
          </p:nvPr>
        </p:nvGraphicFramePr>
        <p:xfrm>
          <a:off x="641381" y="476419"/>
          <a:ext cx="6234548" cy="965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66"/>
                <a:gridCol w="4043082"/>
              </a:tblGrid>
              <a:tr h="445426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Fabrice AZURE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600" b="0" i="1" dirty="0" smtClean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3564">
                <a:tc rowSpan="9">
                  <a:txBody>
                    <a:bodyPr/>
                    <a:lstStyle/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Endereço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Cidade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Telefone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92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Universidade – Cidade</a:t>
                      </a:r>
                    </a:p>
                    <a:p>
                      <a:r>
                        <a:rPr lang="pt-B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Universidade – Cidade</a:t>
                      </a:r>
                    </a:p>
                    <a:p>
                      <a:r>
                        <a:rPr lang="pt-B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Universidade – Cidade</a:t>
                      </a:r>
                    </a:p>
                    <a:p>
                      <a:r>
                        <a:rPr lang="pt-B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Formação 4 – Universidade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0463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3564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5426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600" b="0" i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i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3902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279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2016-02-02T19:34:59Z</dcterms:created>
  <dcterms:modified xsi:type="dcterms:W3CDTF">2018-12-17T14:01:08Z</dcterms:modified>
</cp:coreProperties>
</file>