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276154"/>
              </p:ext>
            </p:extLst>
          </p:nvPr>
        </p:nvGraphicFramePr>
        <p:xfrm>
          <a:off x="453122" y="1347405"/>
          <a:ext cx="6646925" cy="842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613053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  <a:endParaRPr lang="fr-FR" sz="1600" b="1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 e </a:t>
                      </a:r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b="1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fr-FR" sz="1200" b="1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46155"/>
              </p:ext>
            </p:extLst>
          </p:nvPr>
        </p:nvGraphicFramePr>
        <p:xfrm>
          <a:off x="453122" y="277319"/>
          <a:ext cx="664692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Michel CLASSIQUE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 Street Name, </a:t>
                      </a:r>
                      <a:r>
                        <a:rPr lang="en-GB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Lisboa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en-GB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Telefone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: 000 111 333 - Email: name@mail.com</a:t>
                      </a:r>
                    </a:p>
                    <a:p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236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2016-02-02T19:34:59Z</dcterms:created>
  <dcterms:modified xsi:type="dcterms:W3CDTF">2018-12-17T14:00:13Z</dcterms:modified>
</cp:coreProperties>
</file>