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816101"/>
              </p:ext>
            </p:extLst>
          </p:nvPr>
        </p:nvGraphicFramePr>
        <p:xfrm>
          <a:off x="453122" y="1347405"/>
          <a:ext cx="6646925" cy="785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60"/>
                <a:gridCol w="458826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31620">
                <a:tc>
                  <a:txBody>
                    <a:bodyPr/>
                    <a:lstStyle/>
                    <a:p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Grau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Grau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 e </a:t>
                      </a:r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b="0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Informações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adicionais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381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78397"/>
              </p:ext>
            </p:extLst>
          </p:nvPr>
        </p:nvGraphicFramePr>
        <p:xfrm>
          <a:off x="453122" y="277319"/>
          <a:ext cx="6646925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Pierre RAYURE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 Street Name, </a:t>
                      </a:r>
                      <a:r>
                        <a:rPr lang="en-GB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Lisboa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GB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Telefone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: 000 111 333 </a:t>
                      </a:r>
                      <a:r>
                        <a:rPr lang="fr-FR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261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2016-02-02T19:34:59Z</dcterms:created>
  <dcterms:modified xsi:type="dcterms:W3CDTF">2018-12-17T13:59:42Z</dcterms:modified>
</cp:coreProperties>
</file>