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586"/>
  </p:normalViewPr>
  <p:slideViewPr>
    <p:cSldViewPr snapToGrid="0" snapToObjects="1">
      <p:cViewPr>
        <p:scale>
          <a:sx n="80" d="100"/>
          <a:sy n="80" d="100"/>
        </p:scale>
        <p:origin x="1512" y="-22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7702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702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765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8697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9245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571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3840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3502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1793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9096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3540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EA57B-C0E7-4B46-9679-4725AF5CF0E2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472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8205449"/>
              </p:ext>
            </p:extLst>
          </p:nvPr>
        </p:nvGraphicFramePr>
        <p:xfrm>
          <a:off x="578629" y="340072"/>
          <a:ext cx="6234548" cy="9253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3454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kern="1200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(Alix Le Petit-Jean)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88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Endereço</a:t>
                      </a:r>
                      <a:r>
                        <a:rPr lang="fr-FR" sz="1488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Cidade – </a:t>
                      </a:r>
                      <a:r>
                        <a:rPr lang="fr-FR" sz="1488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Telefone</a:t>
                      </a:r>
                      <a:r>
                        <a:rPr lang="fr-FR" sz="1488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Email</a:t>
                      </a:r>
                    </a:p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88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88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88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b="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Objetivo</a:t>
                      </a:r>
                      <a:r>
                        <a:rPr lang="fr-FR" sz="18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&amp; Qualificações </a:t>
                      </a:r>
                      <a:r>
                        <a:rPr lang="fr-FR" sz="1800" b="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chave</a:t>
                      </a:r>
                      <a:endParaRPr lang="fr-FR" sz="1800" b="0" dirty="0" smtClean="0">
                        <a:solidFill>
                          <a:schemeClr val="bg2">
                            <a:lumMod val="7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volutpat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metus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diam,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eget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aliquam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mi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ornare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eu.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Aenean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tellus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Formação</a:t>
                      </a:r>
                      <a:endParaRPr lang="fr-FR" sz="1800" b="0" dirty="0">
                        <a:solidFill>
                          <a:schemeClr val="bg2">
                            <a:lumMod val="7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2001: Formação 1 – Universidade – Cidade</a:t>
                      </a:r>
                    </a:p>
                    <a:p>
                      <a:r>
                        <a:rPr lang="pt-B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2000: Formação 2 – Universidade – Cidade</a:t>
                      </a:r>
                    </a:p>
                    <a:p>
                      <a:r>
                        <a:rPr lang="pt-B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1998: Formação 3 – Universidade – Cidade</a:t>
                      </a:r>
                    </a:p>
                    <a:p>
                      <a:r>
                        <a:rPr lang="pt-B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1997: Formação 4 – Universidade – Cidade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b="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Experiência</a:t>
                      </a:r>
                      <a:r>
                        <a:rPr lang="fr-FR" sz="18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800" b="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profissional</a:t>
                      </a:r>
                      <a:r>
                        <a:rPr lang="fr-FR" sz="18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fr-FR" sz="1800" b="0" dirty="0" smtClean="0">
                        <a:solidFill>
                          <a:schemeClr val="bg2">
                            <a:lumMod val="7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2004: Cargo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exercido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volutpat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metus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diam,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eget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aliquam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mi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ornare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eu.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Aenean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tellus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2003: Cargo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exercido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volutpat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metus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diam,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eget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aliquam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mi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ornare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eu.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Aenean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tellus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2002: Cargo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exercido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volutpat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metus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diam,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eget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aliquam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mi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ornare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eu.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Aenean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tellus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2001: Cargo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exercido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volutpat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metus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diam,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eget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aliquam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mi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ornare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eu.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Aenean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tellus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Qualificações </a:t>
                      </a:r>
                      <a:r>
                        <a:rPr lang="fr-FR" sz="1800" b="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técnicas</a:t>
                      </a:r>
                      <a:r>
                        <a:rPr lang="fr-FR" sz="18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 </a:t>
                      </a:r>
                      <a:r>
                        <a:rPr lang="fr-FR" sz="1800" b="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Idiomas</a:t>
                      </a:r>
                      <a:endParaRPr lang="fr-FR" sz="1800" b="0" dirty="0" smtClean="0">
                        <a:solidFill>
                          <a:schemeClr val="bg2">
                            <a:lumMod val="7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volutpat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metus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diam,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eget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aliquam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mi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ornare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eu.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Aenean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tellus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Pellentesque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eget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blandit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orci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et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iaculis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b="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Informações</a:t>
                      </a:r>
                      <a:r>
                        <a:rPr lang="fr-FR" sz="18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800" b="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adicionais</a:t>
                      </a:r>
                      <a:r>
                        <a:rPr lang="fr-FR" sz="18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fr-FR" sz="1800" b="0" dirty="0">
                        <a:solidFill>
                          <a:schemeClr val="bg2">
                            <a:lumMod val="7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volutpat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metus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diam,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eget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aliquam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mi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ornare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eu.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Aenean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tellus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15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300</Words>
  <Application>Microsoft Office PowerPoint</Application>
  <PresentationFormat>Personalizado</PresentationFormat>
  <Paragraphs>26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13</cp:revision>
  <dcterms:created xsi:type="dcterms:W3CDTF">2016-02-02T19:34:59Z</dcterms:created>
  <dcterms:modified xsi:type="dcterms:W3CDTF">2018-12-15T16:01:03Z</dcterms:modified>
</cp:coreProperties>
</file>