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100" d="100"/>
          <a:sy n="100" d="100"/>
        </p:scale>
        <p:origin x="1014" y="-3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480348"/>
              </p:ext>
            </p:extLst>
          </p:nvPr>
        </p:nvGraphicFramePr>
        <p:xfrm>
          <a:off x="208547" y="340071"/>
          <a:ext cx="7186864" cy="9640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432"/>
                <a:gridCol w="3593432"/>
              </a:tblGrid>
              <a:tr h="507737">
                <a:tc gridSpan="2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Nathalie DEPRES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kern="1200" dirty="0" smtClean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3371">
                <a:tc gridSpan="2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 – </a:t>
                      </a: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Email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1832">
                <a:tc gridSpan="2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11832"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0831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r>
                        <a:rPr lang="fr-FR" sz="1800" b="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&amp; Qualificações </a:t>
                      </a:r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chave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 </a:t>
                      </a:r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técnicas</a:t>
                      </a:r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 </a:t>
                      </a:r>
                      <a:r>
                        <a:rPr lang="fr-FR" sz="1800" b="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/>
                  </a:tcPr>
                </a:tc>
              </a:tr>
              <a:tr h="1320115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1832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Informações</a:t>
                      </a:r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Adicionais</a:t>
                      </a:r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/>
                  </a:tcPr>
                </a:tc>
              </a:tr>
              <a:tr h="1337756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Formação 1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Cidade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Formação 2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Cidade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Formação 3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Cidade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</a:t>
                      </a:r>
                      <a:r>
                        <a:rPr lang="fr-FR" sz="12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 4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Cidade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1832">
                <a:tc gridSpan="2"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/>
                  </a:tcPr>
                </a:tc>
                <a:tc hMerge="1"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1063">
                <a:tc gridSpan="2"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1832">
                <a:tc gridSpan="2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279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2016-02-02T19:34:59Z</dcterms:created>
  <dcterms:modified xsi:type="dcterms:W3CDTF">2018-12-17T13:58:51Z</dcterms:modified>
</cp:coreProperties>
</file>