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639871"/>
              </p:ext>
            </p:extLst>
          </p:nvPr>
        </p:nvGraphicFramePr>
        <p:xfrm>
          <a:off x="327258" y="410713"/>
          <a:ext cx="6914790" cy="977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252675">
                <a:tc gridSpan="2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pattFill prst="wdUpDiag">
                      <a:fgClr>
                        <a:schemeClr val="accent6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24275"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Vincent DELOIN</a:t>
                      </a:r>
                    </a:p>
                    <a:p>
                      <a:endParaRPr lang="fr-FR" sz="20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 Street Name, 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Lisboa</a:t>
                      </a:r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GB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Telefone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000 111 333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endParaRPr lang="fr-FR" sz="1400" b="1" dirty="0" smtClean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 PROFISSIONAL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Cidade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Cidade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cap="all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  <a:endParaRPr lang="fr-FR" sz="1400" b="1" cap="all" baseline="0" dirty="0" smtClean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Grau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Grau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cap="all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>
                    <a:noFill/>
                  </a:tcPr>
                </a:tc>
              </a:tr>
              <a:tr h="7834926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519083" y="8875057"/>
            <a:ext cx="2268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Informática</a:t>
            </a:r>
            <a:endParaRPr lang="fr-FR" sz="12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Qualificações</a:t>
            </a:r>
          </a:p>
          <a:p>
            <a:pPr lvl="0"/>
            <a:r>
              <a:rPr lang="fr-FR" sz="1200" dirty="0">
                <a:latin typeface="Arial" charset="0"/>
                <a:ea typeface="Arial" charset="0"/>
                <a:cs typeface="Arial" charset="0"/>
              </a:rPr>
              <a:t>- Qualificações</a:t>
            </a:r>
          </a:p>
          <a:p>
            <a:pPr lvl="0"/>
            <a:r>
              <a:rPr lang="fr-FR" sz="1200" dirty="0">
                <a:latin typeface="Arial" charset="0"/>
                <a:ea typeface="Arial" charset="0"/>
                <a:cs typeface="Arial" charset="0"/>
              </a:rPr>
              <a:t>- Qualificações</a:t>
            </a:r>
          </a:p>
          <a:p>
            <a:pPr lvl="0"/>
            <a:r>
              <a:rPr lang="fr-FR" sz="1200" dirty="0">
                <a:latin typeface="Arial" charset="0"/>
                <a:ea typeface="Arial" charset="0"/>
                <a:cs typeface="Arial" charset="0"/>
              </a:rPr>
              <a:t>- Qualificações</a:t>
            </a:r>
          </a:p>
          <a:p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4787153" y="8876750"/>
            <a:ext cx="2268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Idiomas</a:t>
            </a:r>
            <a:endParaRPr lang="fr-FR" sz="12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Idioma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Idioma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Idioma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Idioma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248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2016-02-02T19:34:59Z</dcterms:created>
  <dcterms:modified xsi:type="dcterms:W3CDTF">2018-12-15T17:19:53Z</dcterms:modified>
</cp:coreProperties>
</file>