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1506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1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0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2AA0-27E7-4549-A6FF-13A27D1B78C4}" type="datetimeFigureOut">
              <a:rPr lang="fr-FR" smtClean="0"/>
              <a:t>15/12/2018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2252-94BE-E941-ACB6-F16E001F8F7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84772" y="98474"/>
            <a:ext cx="3765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i="1" dirty="0" smtClean="0">
                <a:latin typeface="+mj-lt"/>
                <a:cs typeface="Times"/>
              </a:rPr>
              <a:t>Vincent LANGLOIS</a:t>
            </a:r>
            <a:endParaRPr lang="fr-FR" sz="3600" b="1" i="1" dirty="0">
              <a:latin typeface="+mj-lt"/>
              <a:cs typeface="Time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579234"/>
              </p:ext>
            </p:extLst>
          </p:nvPr>
        </p:nvGraphicFramePr>
        <p:xfrm>
          <a:off x="263270" y="735347"/>
          <a:ext cx="700024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31"/>
                <a:gridCol w="5742009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Informações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Pessoais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rgbClr val="000000"/>
                          </a:solidFill>
                        </a:rPr>
                        <a:t>Endereço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12 Street Name, Lisboa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rgbClr val="000000"/>
                          </a:solidFill>
                        </a:rPr>
                        <a:t>Telefone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000 111 333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err="1" smtClean="0">
                          <a:solidFill>
                            <a:srgbClr val="000000"/>
                          </a:solidFill>
                        </a:rPr>
                        <a:t>Celular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: 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000 222 444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Email: 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000000"/>
                          </a:solidFill>
                        </a:rPr>
                        <a:t>name@mail.com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975443"/>
              </p:ext>
            </p:extLst>
          </p:nvPr>
        </p:nvGraphicFramePr>
        <p:xfrm>
          <a:off x="263270" y="2475168"/>
          <a:ext cx="700024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240"/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Objetivo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volutpat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diam,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eget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aliquam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mi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ornare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eu.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Aenean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tellus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libero mollis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. 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2495"/>
              </p:ext>
            </p:extLst>
          </p:nvPr>
        </p:nvGraphicFramePr>
        <p:xfrm>
          <a:off x="263270" y="3400683"/>
          <a:ext cx="700024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61"/>
                <a:gridCol w="4815879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Experiência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profissional</a:t>
                      </a:r>
                      <a:r>
                        <a:rPr lang="fr-FR" sz="16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eu.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Aenean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tellus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libero mollis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volutpat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metus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diam,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eget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aliquam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mi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ornare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eu.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eu.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Aenean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tellus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libero mollis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volutpat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metus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diam,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eget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aliquam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mi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ornare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eu.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2014 - 2017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volutpat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diam,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eget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aliquam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mi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ornare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eu.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Aenean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tellus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libero mollis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volutpat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metus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diam,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eget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aliquam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mi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ornare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eu.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425427"/>
              </p:ext>
            </p:extLst>
          </p:nvPr>
        </p:nvGraphicFramePr>
        <p:xfrm>
          <a:off x="263270" y="8618764"/>
          <a:ext cx="3282488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00"/>
                <a:gridCol w="203748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Formação</a:t>
                      </a:r>
                      <a:endParaRPr lang="fr-FR" sz="16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2013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2014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 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Grau.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2013 – 2014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Grau.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Universidade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2013 – 2014</a:t>
                      </a:r>
                      <a:r>
                        <a:rPr lang="fr-FR" sz="1200" b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Grau.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21943"/>
              </p:ext>
            </p:extLst>
          </p:nvPr>
        </p:nvGraphicFramePr>
        <p:xfrm>
          <a:off x="3981022" y="8618764"/>
          <a:ext cx="328248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19"/>
                <a:gridCol w="1508269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000000"/>
                          </a:solidFill>
                        </a:rPr>
                        <a:t>Qualificações</a:t>
                      </a:r>
                      <a:endParaRPr lang="fr-FR" sz="1600" b="0" dirty="0" smtClean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 </a:t>
                      </a:r>
                      <a:endParaRPr lang="fr-FR" sz="1200" b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4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348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</cp:revision>
  <dcterms:created xsi:type="dcterms:W3CDTF">2015-06-24T14:35:12Z</dcterms:created>
  <dcterms:modified xsi:type="dcterms:W3CDTF">2018-12-15T15:29:18Z</dcterms:modified>
</cp:coreProperties>
</file>