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11F"/>
    <a:srgbClr val="000000"/>
    <a:srgbClr val="FFE550"/>
    <a:srgbClr val="EEEA32"/>
    <a:srgbClr val="B3E21E"/>
    <a:srgbClr val="FEB546"/>
    <a:srgbClr val="D8DF20"/>
    <a:srgbClr val="EACC32"/>
    <a:srgbClr val="D48886"/>
    <a:srgbClr val="CD7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1223" autoAdjust="0"/>
  </p:normalViewPr>
  <p:slideViewPr>
    <p:cSldViewPr>
      <p:cViewPr>
        <p:scale>
          <a:sx n="106" d="100"/>
          <a:sy n="106" d="100"/>
        </p:scale>
        <p:origin x="990" y="-411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F21C1-92A0-4708-B677-7C54EDEA2608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03A-3231-4865-A70B-8247B8A0E7E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03A-3231-4865-A70B-8247B8A0E7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6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4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0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81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2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2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32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1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5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B2F28-D19B-4BF0-AFE5-1E8149BA6E62}" type="datetimeFigureOut">
              <a:rPr lang="ru-RU" smtClean="0"/>
              <a:t>05.01.2019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8D09-FC4F-48E9-ABF0-D9DC1C03BB1A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890438" cy="1069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4" y="1088923"/>
            <a:ext cx="277369" cy="27736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44327" y="334362"/>
            <a:ext cx="3957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Justine </a:t>
            </a:r>
            <a:r>
              <a:rPr lang="en-US" sz="3200" b="1" dirty="0" smtClean="0">
                <a:solidFill>
                  <a:srgbClr val="95C11F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NGUYEN</a:t>
            </a:r>
            <a:endParaRPr lang="ru-RU" sz="3200" b="1" dirty="0">
              <a:solidFill>
                <a:srgbClr val="95C11F"/>
              </a:solidFill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553198" y="1026220"/>
            <a:ext cx="343175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maximus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fames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primis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Etiam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bibendum, ante nec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posuere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odio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semper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tortor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id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eleifend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mi ante vitae ex. Sed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molestie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varius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erat a </a:t>
            </a:r>
            <a:r>
              <a:rPr lang="fr-FR" sz="11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</p:txBody>
      </p:sp>
      <p:sp>
        <p:nvSpPr>
          <p:cNvPr id="25" name="TextBox 24"/>
          <p:cNvSpPr txBox="1"/>
          <p:nvPr/>
        </p:nvSpPr>
        <p:spPr>
          <a:xfrm rot="16200000">
            <a:off x="118967" y="568489"/>
            <a:ext cx="931217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NOME</a:t>
            </a:r>
            <a:endParaRPr lang="en-US" sz="1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PROFILO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 rot="16200000">
            <a:off x="34811" y="2905796"/>
            <a:ext cx="1343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CRONOLOGIA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65" name="Группа 64"/>
          <p:cNvGrpSpPr/>
          <p:nvPr/>
        </p:nvGrpSpPr>
        <p:grpSpPr>
          <a:xfrm>
            <a:off x="1462743" y="2816636"/>
            <a:ext cx="5630256" cy="1017896"/>
            <a:chOff x="1764407" y="3050726"/>
            <a:chExt cx="5630256" cy="1017896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1764407" y="3396703"/>
              <a:ext cx="216614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981021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Прямая соединительная линия 236"/>
            <p:cNvCxnSpPr/>
            <p:nvPr/>
          </p:nvCxnSpPr>
          <p:spPr>
            <a:xfrm>
              <a:off x="2234073" y="3902809"/>
              <a:ext cx="66806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Прямая соединительная линия 241"/>
            <p:cNvCxnSpPr/>
            <p:nvPr/>
          </p:nvCxnSpPr>
          <p:spPr>
            <a:xfrm flipV="1">
              <a:off x="2902133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Прямая соединительная линия 243"/>
            <p:cNvCxnSpPr/>
            <p:nvPr/>
          </p:nvCxnSpPr>
          <p:spPr>
            <a:xfrm>
              <a:off x="3155186" y="3396703"/>
              <a:ext cx="66806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Прямая соединительная линия 245"/>
            <p:cNvCxnSpPr/>
            <p:nvPr/>
          </p:nvCxnSpPr>
          <p:spPr>
            <a:xfrm>
              <a:off x="3823246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Прямая соединительная линия 246"/>
            <p:cNvCxnSpPr/>
            <p:nvPr/>
          </p:nvCxnSpPr>
          <p:spPr>
            <a:xfrm>
              <a:off x="4076299" y="3902809"/>
              <a:ext cx="66806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Прямая соединительная линия 247"/>
            <p:cNvCxnSpPr/>
            <p:nvPr/>
          </p:nvCxnSpPr>
          <p:spPr>
            <a:xfrm flipV="1">
              <a:off x="4744359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Прямая соединительная линия 248"/>
            <p:cNvCxnSpPr/>
            <p:nvPr/>
          </p:nvCxnSpPr>
          <p:spPr>
            <a:xfrm>
              <a:off x="4997411" y="3396703"/>
              <a:ext cx="66806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Прямая соединительная линия 249"/>
            <p:cNvCxnSpPr/>
            <p:nvPr/>
          </p:nvCxnSpPr>
          <p:spPr>
            <a:xfrm>
              <a:off x="5665471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Прямая соединительная линия 251"/>
            <p:cNvCxnSpPr/>
            <p:nvPr/>
          </p:nvCxnSpPr>
          <p:spPr>
            <a:xfrm>
              <a:off x="5918524" y="3902809"/>
              <a:ext cx="668060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Прямая соединительная линия 252"/>
            <p:cNvCxnSpPr/>
            <p:nvPr/>
          </p:nvCxnSpPr>
          <p:spPr>
            <a:xfrm flipV="1">
              <a:off x="6586584" y="3396703"/>
              <a:ext cx="253053" cy="506106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Прямая соединительная линия 255"/>
            <p:cNvCxnSpPr/>
            <p:nvPr/>
          </p:nvCxnSpPr>
          <p:spPr>
            <a:xfrm>
              <a:off x="6839637" y="3396703"/>
              <a:ext cx="555026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Шестиугольник 257"/>
            <p:cNvSpPr/>
            <p:nvPr/>
          </p:nvSpPr>
          <p:spPr>
            <a:xfrm>
              <a:off x="1942609" y="3363589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9" name="Шестиугольник 258"/>
            <p:cNvSpPr/>
            <p:nvPr/>
          </p:nvSpPr>
          <p:spPr>
            <a:xfrm>
              <a:off x="2863721" y="3869695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0" name="Шестиугольник 259"/>
            <p:cNvSpPr/>
            <p:nvPr/>
          </p:nvSpPr>
          <p:spPr>
            <a:xfrm>
              <a:off x="3784834" y="3363589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1" name="Шестиугольник 260"/>
            <p:cNvSpPr/>
            <p:nvPr/>
          </p:nvSpPr>
          <p:spPr>
            <a:xfrm>
              <a:off x="4705947" y="3869694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2" name="Шестиугольник 261"/>
            <p:cNvSpPr/>
            <p:nvPr/>
          </p:nvSpPr>
          <p:spPr>
            <a:xfrm>
              <a:off x="5627059" y="3369391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3" name="Шестиугольник 262"/>
            <p:cNvSpPr/>
            <p:nvPr/>
          </p:nvSpPr>
          <p:spPr>
            <a:xfrm>
              <a:off x="6548172" y="3869693"/>
              <a:ext cx="76823" cy="66227"/>
            </a:xfrm>
            <a:prstGeom prst="hexagon">
              <a:avLst/>
            </a:prstGeom>
            <a:solidFill>
              <a:srgbClr val="95C1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0" name="TextBox 279"/>
            <p:cNvSpPr txBox="1"/>
            <p:nvPr/>
          </p:nvSpPr>
          <p:spPr>
            <a:xfrm rot="19800000">
              <a:off x="5788857" y="3080382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</a:p>
            <a:p>
              <a:r>
                <a:rPr lang="es-ES" sz="800" b="1" dirty="0"/>
                <a:t>Laurea</a:t>
              </a:r>
              <a:endParaRPr lang="ru-RU" sz="800" b="1" dirty="0"/>
            </a:p>
          </p:txBody>
        </p:sp>
        <p:sp>
          <p:nvSpPr>
            <p:cNvPr id="281" name="TextBox 280"/>
            <p:cNvSpPr txBox="1"/>
            <p:nvPr/>
          </p:nvSpPr>
          <p:spPr>
            <a:xfrm rot="19800000">
              <a:off x="6724961" y="3606957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</a:p>
            <a:p>
              <a:r>
                <a:rPr lang="es-ES" sz="800" b="1" dirty="0"/>
                <a:t>Laurea</a:t>
              </a:r>
              <a:endParaRPr lang="ru-RU" sz="800" b="1" dirty="0"/>
            </a:p>
          </p:txBody>
        </p:sp>
        <p:sp>
          <p:nvSpPr>
            <p:cNvPr id="282" name="TextBox 281"/>
            <p:cNvSpPr txBox="1"/>
            <p:nvPr/>
          </p:nvSpPr>
          <p:spPr>
            <a:xfrm rot="19800000">
              <a:off x="4868834" y="3606957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</a:p>
            <a:p>
              <a:r>
                <a:rPr lang="es-ES" sz="800" b="1" dirty="0"/>
                <a:t>Laurea</a:t>
              </a:r>
              <a:endParaRPr lang="ru-RU" sz="800" b="1" dirty="0"/>
            </a:p>
          </p:txBody>
        </p:sp>
        <p:sp>
          <p:nvSpPr>
            <p:cNvPr id="283" name="TextBox 282"/>
            <p:cNvSpPr txBox="1"/>
            <p:nvPr/>
          </p:nvSpPr>
          <p:spPr>
            <a:xfrm rot="19800000">
              <a:off x="3968734" y="3080382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</a:p>
            <a:p>
              <a:r>
                <a:rPr lang="es-ES" sz="800" b="1" dirty="0"/>
                <a:t>Laurea</a:t>
              </a:r>
              <a:endParaRPr lang="ru-RU" sz="800" b="1" dirty="0"/>
            </a:p>
          </p:txBody>
        </p:sp>
        <p:sp>
          <p:nvSpPr>
            <p:cNvPr id="286" name="TextBox 285"/>
            <p:cNvSpPr txBox="1"/>
            <p:nvPr/>
          </p:nvSpPr>
          <p:spPr>
            <a:xfrm rot="19800000">
              <a:off x="3012708" y="3577301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</a:p>
            <a:p>
              <a:r>
                <a:rPr lang="es-ES" sz="800" b="1" dirty="0"/>
                <a:t>Laurea</a:t>
              </a:r>
              <a:endParaRPr lang="ru-RU" sz="800" b="1" dirty="0"/>
            </a:p>
          </p:txBody>
        </p:sp>
        <p:sp>
          <p:nvSpPr>
            <p:cNvPr id="287" name="TextBox 286"/>
            <p:cNvSpPr txBox="1"/>
            <p:nvPr/>
          </p:nvSpPr>
          <p:spPr>
            <a:xfrm rot="19800000">
              <a:off x="2038873" y="3050726"/>
              <a:ext cx="631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2004-2008</a:t>
              </a:r>
            </a:p>
            <a:p>
              <a:r>
                <a:rPr lang="en-US" sz="800" dirty="0" err="1"/>
                <a:t>Università</a:t>
              </a:r>
              <a:r>
                <a:rPr lang="en-US" sz="800" dirty="0"/>
                <a:t> </a:t>
              </a:r>
              <a:endParaRPr lang="en-US" sz="800" dirty="0" smtClean="0"/>
            </a:p>
            <a:p>
              <a:r>
                <a:rPr lang="es-ES" sz="800" b="1" dirty="0" smtClean="0"/>
                <a:t>Laurea</a:t>
              </a:r>
              <a:endParaRPr lang="ru-RU" sz="800" b="1" dirty="0"/>
            </a:p>
          </p:txBody>
        </p:sp>
      </p:grpSp>
      <p:cxnSp>
        <p:nvCxnSpPr>
          <p:cNvPr id="67" name="Прямая соединительная линия 66"/>
          <p:cNvCxnSpPr/>
          <p:nvPr/>
        </p:nvCxnSpPr>
        <p:spPr>
          <a:xfrm>
            <a:off x="1255018" y="1366292"/>
            <a:ext cx="0" cy="956072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Рисунок 6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4" y="4194572"/>
            <a:ext cx="277369" cy="277369"/>
          </a:xfrm>
          <a:prstGeom prst="rect">
            <a:avLst/>
          </a:prstGeom>
        </p:spPr>
      </p:pic>
      <p:sp>
        <p:nvSpPr>
          <p:cNvPr id="288" name="TextBox 287"/>
          <p:cNvSpPr txBox="1"/>
          <p:nvPr/>
        </p:nvSpPr>
        <p:spPr>
          <a:xfrm rot="16200000">
            <a:off x="4359" y="5026812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COMPETENZE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H="1">
            <a:off x="1255018" y="2599733"/>
            <a:ext cx="1" cy="1594839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2" name="Группа 311"/>
          <p:cNvGrpSpPr/>
          <p:nvPr/>
        </p:nvGrpSpPr>
        <p:grpSpPr>
          <a:xfrm>
            <a:off x="1558609" y="4410596"/>
            <a:ext cx="5630956" cy="1972211"/>
            <a:chOff x="1525115" y="3956701"/>
            <a:chExt cx="5783908" cy="2025781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>
              <a:off x="6617820" y="4104629"/>
              <a:ext cx="0" cy="153010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  <a:headEnd type="arrow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Прямая соединительная линия 288"/>
            <p:cNvCxnSpPr/>
            <p:nvPr/>
          </p:nvCxnSpPr>
          <p:spPr>
            <a:xfrm>
              <a:off x="1525115" y="5634732"/>
              <a:ext cx="5095062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TextBox 289"/>
            <p:cNvSpPr txBox="1"/>
            <p:nvPr/>
          </p:nvSpPr>
          <p:spPr>
            <a:xfrm>
              <a:off x="6626474" y="3956701"/>
              <a:ext cx="681999" cy="1270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330000"/>
                </a:lnSpc>
              </a:pPr>
              <a:r>
                <a:rPr lang="en-US" sz="800" dirty="0" err="1" smtClean="0"/>
                <a:t>Esperto</a:t>
              </a:r>
              <a:endParaRPr lang="en-US" sz="800" dirty="0" smtClean="0"/>
            </a:p>
            <a:p>
              <a:pPr>
                <a:lnSpc>
                  <a:spcPct val="330000"/>
                </a:lnSpc>
              </a:pPr>
              <a:r>
                <a:rPr lang="en-US" sz="800" dirty="0" err="1" smtClean="0"/>
                <a:t>Intermedio</a:t>
              </a:r>
              <a:endParaRPr lang="en-US" sz="800" dirty="0" smtClean="0"/>
            </a:p>
            <a:p>
              <a:pPr>
                <a:lnSpc>
                  <a:spcPct val="330000"/>
                </a:lnSpc>
              </a:pPr>
              <a:r>
                <a:rPr lang="en-US" sz="800" dirty="0" err="1" smtClean="0"/>
                <a:t>Debuttante</a:t>
              </a:r>
              <a:endParaRPr lang="en-US" sz="800" dirty="0" smtClean="0"/>
            </a:p>
          </p:txBody>
        </p:sp>
        <p:cxnSp>
          <p:nvCxnSpPr>
            <p:cNvPr id="294" name="Прямая соединительная линия 293"/>
            <p:cNvCxnSpPr/>
            <p:nvPr/>
          </p:nvCxnSpPr>
          <p:spPr>
            <a:xfrm flipH="1">
              <a:off x="1525116" y="4354852"/>
              <a:ext cx="546700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Прямая соединительная линия 294"/>
            <p:cNvCxnSpPr/>
            <p:nvPr/>
          </p:nvCxnSpPr>
          <p:spPr>
            <a:xfrm flipH="1">
              <a:off x="1525116" y="4781479"/>
              <a:ext cx="5783907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 flipH="1">
              <a:off x="1525115" y="5208106"/>
              <a:ext cx="552194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Прямоугольник 298"/>
            <p:cNvSpPr/>
            <p:nvPr/>
          </p:nvSpPr>
          <p:spPr>
            <a:xfrm>
              <a:off x="1679357" y="4216167"/>
              <a:ext cx="540000" cy="1418565"/>
            </a:xfrm>
            <a:prstGeom prst="rect">
              <a:avLst/>
            </a:prstGeom>
            <a:solidFill>
              <a:srgbClr val="95C11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Прямоугольник 299"/>
            <p:cNvSpPr/>
            <p:nvPr/>
          </p:nvSpPr>
          <p:spPr>
            <a:xfrm>
              <a:off x="2531660" y="4622494"/>
              <a:ext cx="540000" cy="1012238"/>
            </a:xfrm>
            <a:prstGeom prst="rect">
              <a:avLst/>
            </a:prstGeom>
            <a:solidFill>
              <a:schemeClr val="bg1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Прямоугольник 300"/>
            <p:cNvSpPr/>
            <p:nvPr/>
          </p:nvSpPr>
          <p:spPr>
            <a:xfrm>
              <a:off x="3383963" y="4354852"/>
              <a:ext cx="540000" cy="1279878"/>
            </a:xfrm>
            <a:prstGeom prst="rect">
              <a:avLst/>
            </a:prstGeom>
            <a:solidFill>
              <a:schemeClr val="bg1">
                <a:lumMod val="5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2" name="Прямоугольник 301"/>
            <p:cNvSpPr/>
            <p:nvPr/>
          </p:nvSpPr>
          <p:spPr>
            <a:xfrm>
              <a:off x="4236266" y="4781479"/>
              <a:ext cx="540000" cy="853250"/>
            </a:xfrm>
            <a:prstGeom prst="rect">
              <a:avLst/>
            </a:prstGeom>
            <a:solidFill>
              <a:srgbClr val="95C11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3" name="Прямоугольник 302"/>
            <p:cNvSpPr/>
            <p:nvPr/>
          </p:nvSpPr>
          <p:spPr>
            <a:xfrm>
              <a:off x="5088569" y="4482604"/>
              <a:ext cx="540000" cy="1169031"/>
            </a:xfrm>
            <a:prstGeom prst="rect">
              <a:avLst/>
            </a:prstGeom>
            <a:solidFill>
              <a:schemeClr val="bg1">
                <a:lumMod val="5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4" name="Прямоугольник 303"/>
            <p:cNvSpPr/>
            <p:nvPr/>
          </p:nvSpPr>
          <p:spPr>
            <a:xfrm>
              <a:off x="5940871" y="4216167"/>
              <a:ext cx="540000" cy="1418565"/>
            </a:xfrm>
            <a:prstGeom prst="rect">
              <a:avLst/>
            </a:prstGeom>
            <a:solidFill>
              <a:schemeClr val="bg1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1577078" y="5634732"/>
              <a:ext cx="744568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err="1"/>
                <a:t>Gestione</a:t>
              </a:r>
              <a:r>
                <a:rPr lang="en-US" sz="800" dirty="0"/>
                <a:t> </a:t>
              </a:r>
              <a:endParaRPr lang="en-US" sz="800" dirty="0" smtClean="0"/>
            </a:p>
            <a:p>
              <a:pPr algn="ctr"/>
              <a:r>
                <a:rPr lang="en-US" sz="800" dirty="0" smtClean="0"/>
                <a:t>del </a:t>
              </a:r>
              <a:r>
                <a:rPr lang="en-US" sz="800" dirty="0" err="1"/>
                <a:t>progetto</a:t>
              </a:r>
              <a:r>
                <a:rPr lang="en-US" sz="800" dirty="0"/>
                <a:t> </a:t>
              </a:r>
              <a:endParaRPr lang="ru-RU" sz="800" dirty="0"/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2414744" y="5634732"/>
              <a:ext cx="737981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err="1"/>
                <a:t>Sviluppo</a:t>
              </a:r>
              <a:r>
                <a:rPr lang="en-US" sz="800" dirty="0"/>
                <a:t> </a:t>
              </a:r>
              <a:endParaRPr lang="en-US" sz="800" dirty="0" smtClean="0"/>
            </a:p>
            <a:p>
              <a:pPr algn="ctr"/>
              <a:r>
                <a:rPr lang="en-US" sz="800" dirty="0" smtClean="0"/>
                <a:t>del </a:t>
              </a:r>
              <a:r>
                <a:rPr lang="en-US" sz="800" dirty="0"/>
                <a:t>business </a:t>
              </a:r>
              <a:endParaRPr lang="en-US" sz="800" dirty="0" smtClean="0"/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3285263" y="5634732"/>
              <a:ext cx="737982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err="1" smtClean="0"/>
                <a:t>Acquisizione</a:t>
              </a:r>
              <a:endParaRPr lang="en-US" sz="800" dirty="0"/>
            </a:p>
            <a:p>
              <a:pPr algn="ctr"/>
              <a:r>
                <a:rPr lang="en-US" sz="800" dirty="0"/>
                <a:t>del </a:t>
              </a:r>
              <a:r>
                <a:rPr lang="en-US" sz="800" dirty="0" err="1"/>
                <a:t>pubblico</a:t>
              </a:r>
              <a:endParaRPr lang="ru-RU" sz="800" dirty="0"/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4111968" y="5634732"/>
              <a:ext cx="807137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err="1" smtClean="0"/>
                <a:t>Pianificazione</a:t>
              </a:r>
              <a:r>
                <a:rPr lang="en-US" sz="800" dirty="0" smtClean="0"/>
                <a:t> </a:t>
              </a:r>
            </a:p>
            <a:p>
              <a:pPr algn="ctr"/>
              <a:r>
                <a:rPr lang="en-US" sz="800" dirty="0" err="1" smtClean="0"/>
                <a:t>dei</a:t>
              </a:r>
              <a:r>
                <a:rPr lang="en-US" sz="800" dirty="0" smtClean="0"/>
                <a:t> </a:t>
              </a:r>
              <a:r>
                <a:rPr lang="en-US" sz="800" dirty="0"/>
                <a:t>media</a:t>
              </a:r>
              <a:endParaRPr lang="ru-RU" sz="800" dirty="0"/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053270" y="5634732"/>
              <a:ext cx="621077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err="1"/>
                <a:t>Gestione</a:t>
              </a:r>
              <a:r>
                <a:rPr lang="en-US" sz="800" dirty="0"/>
                <a:t> </a:t>
              </a:r>
              <a:endParaRPr lang="en-US" sz="800" dirty="0" smtClean="0"/>
            </a:p>
            <a:p>
              <a:pPr algn="ctr"/>
              <a:r>
                <a:rPr lang="en-US" sz="800" dirty="0" smtClean="0"/>
                <a:t>di </a:t>
              </a:r>
              <a:r>
                <a:rPr lang="en-US" sz="800" dirty="0"/>
                <a:t>budget </a:t>
              </a:r>
              <a:endParaRPr lang="en-US" sz="800" dirty="0"/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5975920" y="5634732"/>
              <a:ext cx="461361" cy="3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smtClean="0"/>
                <a:t>Social </a:t>
              </a:r>
            </a:p>
            <a:p>
              <a:pPr algn="ctr"/>
              <a:r>
                <a:rPr lang="en-US" sz="800" dirty="0" smtClean="0"/>
                <a:t>media</a:t>
              </a:r>
              <a:endParaRPr lang="ru-RU" sz="800" dirty="0"/>
            </a:p>
          </p:txBody>
        </p:sp>
      </p:grpSp>
      <p:cxnSp>
        <p:nvCxnSpPr>
          <p:cNvPr id="316" name="Прямая соединительная линия 315"/>
          <p:cNvCxnSpPr/>
          <p:nvPr/>
        </p:nvCxnSpPr>
        <p:spPr>
          <a:xfrm flipV="1">
            <a:off x="1393703" y="2461048"/>
            <a:ext cx="5771304" cy="1"/>
          </a:xfrm>
          <a:prstGeom prst="line">
            <a:avLst/>
          </a:prstGeom>
          <a:ln w="24130" cap="rnd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Прямая соединительная линия 317"/>
          <p:cNvCxnSpPr>
            <a:stCxn id="69" idx="3"/>
          </p:cNvCxnSpPr>
          <p:nvPr/>
        </p:nvCxnSpPr>
        <p:spPr>
          <a:xfrm>
            <a:off x="1393703" y="4333257"/>
            <a:ext cx="5771304" cy="0"/>
          </a:xfrm>
          <a:prstGeom prst="line">
            <a:avLst/>
          </a:prstGeom>
          <a:ln w="24130" cap="rnd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Прямая соединительная линия 322"/>
          <p:cNvCxnSpPr/>
          <p:nvPr/>
        </p:nvCxnSpPr>
        <p:spPr>
          <a:xfrm flipH="1">
            <a:off x="1255018" y="4471941"/>
            <a:ext cx="1" cy="2026887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 rot="16200000">
            <a:off x="-123381" y="7364545"/>
            <a:ext cx="1389163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LINGUE</a:t>
            </a:r>
            <a:endParaRPr lang="en-US" sz="1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INFORMATICA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29" name="Рисунок 3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703" y="6498827"/>
            <a:ext cx="277369" cy="277369"/>
          </a:xfrm>
          <a:prstGeom prst="rect">
            <a:avLst/>
          </a:prstGeom>
        </p:spPr>
      </p:pic>
      <p:cxnSp>
        <p:nvCxnSpPr>
          <p:cNvPr id="331" name="Прямая соединительная линия 330"/>
          <p:cNvCxnSpPr>
            <a:endCxn id="329" idx="1"/>
          </p:cNvCxnSpPr>
          <p:nvPr/>
        </p:nvCxnSpPr>
        <p:spPr>
          <a:xfrm flipV="1">
            <a:off x="1393701" y="6637512"/>
            <a:ext cx="3035002" cy="1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Прямая соединительная линия 332"/>
          <p:cNvCxnSpPr>
            <a:stCxn id="329" idx="3"/>
          </p:cNvCxnSpPr>
          <p:nvPr/>
        </p:nvCxnSpPr>
        <p:spPr>
          <a:xfrm>
            <a:off x="4706072" y="6637512"/>
            <a:ext cx="2458935" cy="1"/>
          </a:xfrm>
          <a:prstGeom prst="line">
            <a:avLst/>
          </a:prstGeom>
          <a:ln w="24130" cap="rnd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4792236" y="6759565"/>
            <a:ext cx="10663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smtClean="0"/>
              <a:t>PC / Mac</a:t>
            </a:r>
          </a:p>
          <a:p>
            <a:pPr>
              <a:lnSpc>
                <a:spcPct val="200000"/>
              </a:lnSpc>
            </a:pPr>
            <a:r>
              <a:rPr lang="en-US" sz="1000" dirty="0" smtClean="0"/>
              <a:t>MS Office</a:t>
            </a:r>
          </a:p>
          <a:p>
            <a:pPr>
              <a:lnSpc>
                <a:spcPct val="200000"/>
              </a:lnSpc>
            </a:pPr>
            <a:r>
              <a:rPr lang="en-US" sz="1000" dirty="0" smtClean="0"/>
              <a:t>Google AdWords</a:t>
            </a:r>
          </a:p>
          <a:p>
            <a:pPr>
              <a:lnSpc>
                <a:spcPct val="200000"/>
              </a:lnSpc>
            </a:pPr>
            <a:r>
              <a:rPr lang="en-US" sz="1000" dirty="0" err="1" smtClean="0"/>
              <a:t>Wordpress</a:t>
            </a:r>
            <a:endParaRPr lang="en-US" sz="1000" dirty="0" smtClean="0"/>
          </a:p>
          <a:p>
            <a:pPr>
              <a:lnSpc>
                <a:spcPct val="200000"/>
              </a:lnSpc>
            </a:pPr>
            <a:r>
              <a:rPr lang="en-US" sz="1000" dirty="0" smtClean="0"/>
              <a:t>Social media</a:t>
            </a:r>
            <a:endParaRPr lang="en-US" sz="1000" dirty="0" smtClean="0"/>
          </a:p>
        </p:txBody>
      </p:sp>
      <p:sp>
        <p:nvSpPr>
          <p:cNvPr id="355" name="Прямоугольник 354"/>
          <p:cNvSpPr/>
          <p:nvPr/>
        </p:nvSpPr>
        <p:spPr>
          <a:xfrm>
            <a:off x="5848185" y="6936989"/>
            <a:ext cx="180000" cy="108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6" name="Прямоугольник 355"/>
          <p:cNvSpPr/>
          <p:nvPr/>
        </p:nvSpPr>
        <p:spPr>
          <a:xfrm>
            <a:off x="6071414" y="6936989"/>
            <a:ext cx="180000" cy="108000"/>
          </a:xfrm>
          <a:prstGeom prst="rect">
            <a:avLst/>
          </a:prstGeom>
          <a:solidFill>
            <a:srgbClr val="95C11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7" name="Прямоугольник 356"/>
          <p:cNvSpPr/>
          <p:nvPr/>
        </p:nvSpPr>
        <p:spPr>
          <a:xfrm>
            <a:off x="6294643" y="6936989"/>
            <a:ext cx="180000" cy="108000"/>
          </a:xfrm>
          <a:prstGeom prst="rect">
            <a:avLst/>
          </a:prstGeom>
          <a:solidFill>
            <a:srgbClr val="95C1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" name="Прямоугольник 357"/>
          <p:cNvSpPr/>
          <p:nvPr/>
        </p:nvSpPr>
        <p:spPr>
          <a:xfrm>
            <a:off x="6517872" y="6936989"/>
            <a:ext cx="180000" cy="108000"/>
          </a:xfrm>
          <a:prstGeom prst="rect">
            <a:avLst/>
          </a:prstGeom>
          <a:solidFill>
            <a:srgbClr val="95C11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9" name="Прямоугольник 358"/>
          <p:cNvSpPr/>
          <p:nvPr/>
        </p:nvSpPr>
        <p:spPr>
          <a:xfrm>
            <a:off x="6741101" y="6936989"/>
            <a:ext cx="180000" cy="108000"/>
          </a:xfrm>
          <a:prstGeom prst="rect">
            <a:avLst/>
          </a:prstGeom>
          <a:solidFill>
            <a:srgbClr val="95C11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0" name="Прямоугольник 359"/>
          <p:cNvSpPr/>
          <p:nvPr/>
        </p:nvSpPr>
        <p:spPr>
          <a:xfrm>
            <a:off x="6964329" y="6936989"/>
            <a:ext cx="180000" cy="108000"/>
          </a:xfrm>
          <a:prstGeom prst="rect">
            <a:avLst/>
          </a:prstGeom>
          <a:solidFill>
            <a:srgbClr val="95C11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3" name="Прямоугольник 362"/>
          <p:cNvSpPr/>
          <p:nvPr/>
        </p:nvSpPr>
        <p:spPr>
          <a:xfrm>
            <a:off x="5848185" y="7244052"/>
            <a:ext cx="180000" cy="108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4" name="Прямоугольник 363"/>
          <p:cNvSpPr/>
          <p:nvPr/>
        </p:nvSpPr>
        <p:spPr>
          <a:xfrm>
            <a:off x="6071414" y="7244052"/>
            <a:ext cx="180000" cy="108000"/>
          </a:xfrm>
          <a:prstGeom prst="rect">
            <a:avLst/>
          </a:prstGeom>
          <a:solidFill>
            <a:srgbClr val="95C11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5" name="Прямоугольник 364"/>
          <p:cNvSpPr/>
          <p:nvPr/>
        </p:nvSpPr>
        <p:spPr>
          <a:xfrm>
            <a:off x="6294643" y="7244052"/>
            <a:ext cx="180000" cy="108000"/>
          </a:xfrm>
          <a:prstGeom prst="rect">
            <a:avLst/>
          </a:prstGeom>
          <a:solidFill>
            <a:srgbClr val="95C1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6" name="Прямоугольник 365"/>
          <p:cNvSpPr/>
          <p:nvPr/>
        </p:nvSpPr>
        <p:spPr>
          <a:xfrm>
            <a:off x="6517872" y="7244052"/>
            <a:ext cx="180000" cy="108000"/>
          </a:xfrm>
          <a:prstGeom prst="rect">
            <a:avLst/>
          </a:prstGeom>
          <a:solidFill>
            <a:srgbClr val="95C11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7" name="Прямоугольник 366"/>
          <p:cNvSpPr/>
          <p:nvPr/>
        </p:nvSpPr>
        <p:spPr>
          <a:xfrm>
            <a:off x="6741101" y="7244052"/>
            <a:ext cx="180000" cy="108000"/>
          </a:xfrm>
          <a:prstGeom prst="rect">
            <a:avLst/>
          </a:prstGeom>
          <a:solidFill>
            <a:srgbClr val="95C11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" name="Прямоугольник 367"/>
          <p:cNvSpPr/>
          <p:nvPr/>
        </p:nvSpPr>
        <p:spPr>
          <a:xfrm>
            <a:off x="6964329" y="7244052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0" name="Прямоугольник 369"/>
          <p:cNvSpPr/>
          <p:nvPr/>
        </p:nvSpPr>
        <p:spPr>
          <a:xfrm>
            <a:off x="5848185" y="7551115"/>
            <a:ext cx="180000" cy="108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1" name="Прямоугольник 370"/>
          <p:cNvSpPr/>
          <p:nvPr/>
        </p:nvSpPr>
        <p:spPr>
          <a:xfrm>
            <a:off x="6071414" y="7551115"/>
            <a:ext cx="180000" cy="108000"/>
          </a:xfrm>
          <a:prstGeom prst="rect">
            <a:avLst/>
          </a:prstGeom>
          <a:solidFill>
            <a:srgbClr val="95C11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2" name="Прямоугольник 371"/>
          <p:cNvSpPr/>
          <p:nvPr/>
        </p:nvSpPr>
        <p:spPr>
          <a:xfrm>
            <a:off x="6294643" y="7551115"/>
            <a:ext cx="180000" cy="108000"/>
          </a:xfrm>
          <a:prstGeom prst="rect">
            <a:avLst/>
          </a:prstGeom>
          <a:solidFill>
            <a:srgbClr val="95C1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3" name="Прямоугольник 372"/>
          <p:cNvSpPr/>
          <p:nvPr/>
        </p:nvSpPr>
        <p:spPr>
          <a:xfrm>
            <a:off x="6517872" y="7551115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4" name="Прямоугольник 373"/>
          <p:cNvSpPr/>
          <p:nvPr/>
        </p:nvSpPr>
        <p:spPr>
          <a:xfrm>
            <a:off x="6741101" y="7551115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5" name="Прямоугольник 374"/>
          <p:cNvSpPr/>
          <p:nvPr/>
        </p:nvSpPr>
        <p:spPr>
          <a:xfrm>
            <a:off x="6964329" y="7551115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7" name="Прямоугольник 376"/>
          <p:cNvSpPr/>
          <p:nvPr/>
        </p:nvSpPr>
        <p:spPr>
          <a:xfrm>
            <a:off x="5848185" y="7858178"/>
            <a:ext cx="180000" cy="108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8" name="Прямоугольник 377"/>
          <p:cNvSpPr/>
          <p:nvPr/>
        </p:nvSpPr>
        <p:spPr>
          <a:xfrm>
            <a:off x="6071414" y="7858178"/>
            <a:ext cx="180000" cy="108000"/>
          </a:xfrm>
          <a:prstGeom prst="rect">
            <a:avLst/>
          </a:prstGeom>
          <a:solidFill>
            <a:srgbClr val="95C11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9" name="Прямоугольник 378"/>
          <p:cNvSpPr/>
          <p:nvPr/>
        </p:nvSpPr>
        <p:spPr>
          <a:xfrm>
            <a:off x="6294643" y="7858178"/>
            <a:ext cx="180000" cy="108000"/>
          </a:xfrm>
          <a:prstGeom prst="rect">
            <a:avLst/>
          </a:prstGeom>
          <a:solidFill>
            <a:srgbClr val="95C1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0" name="Прямоугольник 379"/>
          <p:cNvSpPr/>
          <p:nvPr/>
        </p:nvSpPr>
        <p:spPr>
          <a:xfrm>
            <a:off x="6517872" y="7858178"/>
            <a:ext cx="180000" cy="108000"/>
          </a:xfrm>
          <a:prstGeom prst="rect">
            <a:avLst/>
          </a:prstGeom>
          <a:solidFill>
            <a:srgbClr val="95C11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1" name="Прямоугольник 380"/>
          <p:cNvSpPr/>
          <p:nvPr/>
        </p:nvSpPr>
        <p:spPr>
          <a:xfrm>
            <a:off x="6741101" y="7858178"/>
            <a:ext cx="180000" cy="108000"/>
          </a:xfrm>
          <a:prstGeom prst="rect">
            <a:avLst/>
          </a:prstGeom>
          <a:solidFill>
            <a:srgbClr val="95C11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2" name="Прямоугольник 381"/>
          <p:cNvSpPr/>
          <p:nvPr/>
        </p:nvSpPr>
        <p:spPr>
          <a:xfrm>
            <a:off x="6964329" y="7858178"/>
            <a:ext cx="180000" cy="108000"/>
          </a:xfrm>
          <a:prstGeom prst="rect">
            <a:avLst/>
          </a:prstGeom>
          <a:solidFill>
            <a:srgbClr val="95C11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4" name="Прямоугольник 383"/>
          <p:cNvSpPr/>
          <p:nvPr/>
        </p:nvSpPr>
        <p:spPr>
          <a:xfrm>
            <a:off x="5848185" y="8165242"/>
            <a:ext cx="180000" cy="108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5" name="Прямоугольник 384"/>
          <p:cNvSpPr/>
          <p:nvPr/>
        </p:nvSpPr>
        <p:spPr>
          <a:xfrm>
            <a:off x="6071414" y="8165242"/>
            <a:ext cx="180000" cy="108000"/>
          </a:xfrm>
          <a:prstGeom prst="rect">
            <a:avLst/>
          </a:prstGeom>
          <a:solidFill>
            <a:srgbClr val="95C11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6" name="Прямоугольник 385"/>
          <p:cNvSpPr/>
          <p:nvPr/>
        </p:nvSpPr>
        <p:spPr>
          <a:xfrm>
            <a:off x="6294643" y="8165242"/>
            <a:ext cx="180000" cy="108000"/>
          </a:xfrm>
          <a:prstGeom prst="rect">
            <a:avLst/>
          </a:prstGeom>
          <a:solidFill>
            <a:srgbClr val="95C11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7" name="Прямоугольник 386"/>
          <p:cNvSpPr/>
          <p:nvPr/>
        </p:nvSpPr>
        <p:spPr>
          <a:xfrm>
            <a:off x="6517872" y="8165242"/>
            <a:ext cx="180000" cy="108000"/>
          </a:xfrm>
          <a:prstGeom prst="rect">
            <a:avLst/>
          </a:prstGeom>
          <a:solidFill>
            <a:srgbClr val="95C11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8" name="Прямоугольник 387"/>
          <p:cNvSpPr/>
          <p:nvPr/>
        </p:nvSpPr>
        <p:spPr>
          <a:xfrm>
            <a:off x="6741101" y="8165242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9" name="Прямоугольник 388"/>
          <p:cNvSpPr/>
          <p:nvPr/>
        </p:nvSpPr>
        <p:spPr>
          <a:xfrm>
            <a:off x="6964329" y="8165242"/>
            <a:ext cx="180000" cy="1080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0" name="TextBox 389"/>
          <p:cNvSpPr txBox="1"/>
          <p:nvPr/>
        </p:nvSpPr>
        <p:spPr>
          <a:xfrm rot="16200000">
            <a:off x="-210900" y="9315203"/>
            <a:ext cx="157607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Arial Black" panose="020B0A04020102020204" pitchFamily="34" charset="0"/>
              </a:rPr>
              <a:t>REALIZZAZIONI </a:t>
            </a:r>
            <a:endParaRPr lang="en-US" sz="1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CONTATTI 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92" name="Рисунок 39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4" y="8515052"/>
            <a:ext cx="277369" cy="277369"/>
          </a:xfrm>
          <a:prstGeom prst="rect">
            <a:avLst/>
          </a:prstGeom>
        </p:spPr>
      </p:pic>
      <p:cxnSp>
        <p:nvCxnSpPr>
          <p:cNvPr id="394" name="Прямая соединительная линия 393"/>
          <p:cNvCxnSpPr/>
          <p:nvPr/>
        </p:nvCxnSpPr>
        <p:spPr>
          <a:xfrm>
            <a:off x="1255017" y="6776197"/>
            <a:ext cx="2" cy="1738855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5" name="Рисунок 39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536" y="8515052"/>
            <a:ext cx="277369" cy="277369"/>
          </a:xfrm>
          <a:prstGeom prst="rect">
            <a:avLst/>
          </a:prstGeom>
        </p:spPr>
      </p:pic>
      <p:cxnSp>
        <p:nvCxnSpPr>
          <p:cNvPr id="399" name="Прямая соединительная линия 398"/>
          <p:cNvCxnSpPr>
            <a:stCxn id="392" idx="3"/>
            <a:endCxn id="395" idx="1"/>
          </p:cNvCxnSpPr>
          <p:nvPr/>
        </p:nvCxnSpPr>
        <p:spPr>
          <a:xfrm>
            <a:off x="1393703" y="8653737"/>
            <a:ext cx="3036833" cy="0"/>
          </a:xfrm>
          <a:prstGeom prst="line">
            <a:avLst/>
          </a:prstGeom>
          <a:ln w="24130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Прямая соединительная линия 401"/>
          <p:cNvCxnSpPr/>
          <p:nvPr/>
        </p:nvCxnSpPr>
        <p:spPr>
          <a:xfrm>
            <a:off x="4695748" y="8653737"/>
            <a:ext cx="2458935" cy="1"/>
          </a:xfrm>
          <a:prstGeom prst="line">
            <a:avLst/>
          </a:prstGeom>
          <a:ln w="24130" cap="rnd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Прямая соединительная линия 403"/>
          <p:cNvCxnSpPr/>
          <p:nvPr/>
        </p:nvCxnSpPr>
        <p:spPr>
          <a:xfrm flipH="1">
            <a:off x="1255017" y="8792421"/>
            <a:ext cx="2" cy="1666847"/>
          </a:xfrm>
          <a:prstGeom prst="line">
            <a:avLst/>
          </a:prstGeom>
          <a:ln w="24130" cap="rnd">
            <a:solidFill>
              <a:srgbClr val="95C1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TextBox 405"/>
          <p:cNvSpPr txBox="1"/>
          <p:nvPr/>
        </p:nvSpPr>
        <p:spPr>
          <a:xfrm>
            <a:off x="1620391" y="8832184"/>
            <a:ext cx="2716699" cy="408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</a:t>
            </a:r>
            <a:r>
              <a:rPr lang="en-US" sz="900" dirty="0" err="1"/>
              <a:t>Morbi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</a:t>
            </a:r>
            <a:r>
              <a:rPr lang="en-US" sz="900" dirty="0" err="1"/>
              <a:t>sapien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nulla</a:t>
            </a:r>
            <a:r>
              <a:rPr lang="en-US" sz="900" dirty="0"/>
              <a:t> </a:t>
            </a:r>
            <a:r>
              <a:rPr lang="en-US" sz="900" dirty="0" err="1" smtClean="0"/>
              <a:t>rutrum</a:t>
            </a:r>
            <a:r>
              <a:rPr lang="en-US" sz="900" dirty="0" smtClean="0"/>
              <a:t>. </a:t>
            </a:r>
            <a:endParaRPr lang="en-US" sz="900" b="1" dirty="0" smtClean="0"/>
          </a:p>
        </p:txBody>
      </p:sp>
      <p:sp>
        <p:nvSpPr>
          <p:cNvPr id="407" name="Шестиугольник 406"/>
          <p:cNvSpPr/>
          <p:nvPr/>
        </p:nvSpPr>
        <p:spPr>
          <a:xfrm>
            <a:off x="1476375" y="8928000"/>
            <a:ext cx="76823" cy="66227"/>
          </a:xfrm>
          <a:prstGeom prst="hexagon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8" name="TextBox 407"/>
          <p:cNvSpPr txBox="1"/>
          <p:nvPr/>
        </p:nvSpPr>
        <p:spPr>
          <a:xfrm>
            <a:off x="1620391" y="9357694"/>
            <a:ext cx="2716699" cy="408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</a:t>
            </a:r>
            <a:r>
              <a:rPr lang="en-US" sz="900" dirty="0" err="1"/>
              <a:t>Morbi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</a:t>
            </a:r>
            <a:r>
              <a:rPr lang="en-US" sz="900" dirty="0" err="1"/>
              <a:t>sapien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nulla</a:t>
            </a:r>
            <a:r>
              <a:rPr lang="en-US" sz="900" dirty="0"/>
              <a:t> </a:t>
            </a:r>
            <a:r>
              <a:rPr lang="en-US" sz="900" dirty="0" err="1"/>
              <a:t>rutrum</a:t>
            </a:r>
            <a:r>
              <a:rPr lang="en-US" sz="900" dirty="0"/>
              <a:t>. </a:t>
            </a:r>
            <a:endParaRPr lang="en-US" sz="900" b="1" dirty="0"/>
          </a:p>
        </p:txBody>
      </p:sp>
      <p:sp>
        <p:nvSpPr>
          <p:cNvPr id="409" name="Шестиугольник 408"/>
          <p:cNvSpPr/>
          <p:nvPr/>
        </p:nvSpPr>
        <p:spPr>
          <a:xfrm>
            <a:off x="1476375" y="9450000"/>
            <a:ext cx="76823" cy="66227"/>
          </a:xfrm>
          <a:prstGeom prst="hexagon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" name="TextBox 409"/>
          <p:cNvSpPr txBox="1"/>
          <p:nvPr/>
        </p:nvSpPr>
        <p:spPr>
          <a:xfrm>
            <a:off x="1620391" y="9883204"/>
            <a:ext cx="2716699" cy="408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</a:t>
            </a:r>
            <a:r>
              <a:rPr lang="en-US" sz="900" dirty="0" err="1"/>
              <a:t>Morbi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</a:t>
            </a:r>
            <a:r>
              <a:rPr lang="en-US" sz="900" dirty="0" err="1"/>
              <a:t>sapien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nulla</a:t>
            </a:r>
            <a:r>
              <a:rPr lang="en-US" sz="900" dirty="0"/>
              <a:t> </a:t>
            </a:r>
            <a:r>
              <a:rPr lang="en-US" sz="900" dirty="0" err="1"/>
              <a:t>rutrum</a:t>
            </a:r>
            <a:r>
              <a:rPr lang="en-US" sz="900" dirty="0"/>
              <a:t>. </a:t>
            </a:r>
            <a:endParaRPr lang="en-US" sz="900" b="1" dirty="0"/>
          </a:p>
        </p:txBody>
      </p:sp>
      <p:sp>
        <p:nvSpPr>
          <p:cNvPr id="411" name="Шестиугольник 410"/>
          <p:cNvSpPr/>
          <p:nvPr/>
        </p:nvSpPr>
        <p:spPr>
          <a:xfrm>
            <a:off x="1476375" y="9972000"/>
            <a:ext cx="76823" cy="66227"/>
          </a:xfrm>
          <a:prstGeom prst="hexagon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3" name="TextBox 412"/>
          <p:cNvSpPr txBox="1"/>
          <p:nvPr/>
        </p:nvSpPr>
        <p:spPr>
          <a:xfrm>
            <a:off x="5325074" y="8784000"/>
            <a:ext cx="1479893" cy="153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70000"/>
              </a:lnSpc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Street Name,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Roma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lnSpc>
                <a:spcPct val="170000"/>
              </a:lnSpc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jnguyen@mail.com</a:t>
            </a:r>
          </a:p>
          <a:p>
            <a:pPr algn="r">
              <a:lnSpc>
                <a:spcPct val="170000"/>
              </a:lnSpc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000 111 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333</a:t>
            </a:r>
          </a:p>
          <a:p>
            <a:pPr algn="r">
              <a:lnSpc>
                <a:spcPct val="170000"/>
              </a:lnSpc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linkedin.com/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jnguyen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lnSpc>
                <a:spcPct val="170000"/>
              </a:lnSpc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jnguyen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14" name="Рисунок 4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665" y="8930421"/>
            <a:ext cx="157334" cy="125513"/>
          </a:xfrm>
          <a:prstGeom prst="rect">
            <a:avLst/>
          </a:prstGeom>
        </p:spPr>
      </p:pic>
      <p:pic>
        <p:nvPicPr>
          <p:cNvPr id="415" name="Рисунок 4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180" y="9231904"/>
            <a:ext cx="127281" cy="90157"/>
          </a:xfrm>
          <a:prstGeom prst="rect">
            <a:avLst/>
          </a:prstGeom>
        </p:spPr>
      </p:pic>
      <p:pic>
        <p:nvPicPr>
          <p:cNvPr id="416" name="Рисунок 4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884" y="9797746"/>
            <a:ext cx="130817" cy="125513"/>
          </a:xfrm>
          <a:prstGeom prst="rect">
            <a:avLst/>
          </a:prstGeom>
        </p:spPr>
      </p:pic>
      <p:pic>
        <p:nvPicPr>
          <p:cNvPr id="417" name="Рисунок 4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76" y="9498031"/>
            <a:ext cx="123745" cy="123745"/>
          </a:xfrm>
          <a:prstGeom prst="rect">
            <a:avLst/>
          </a:prstGeom>
        </p:spPr>
      </p:pic>
      <p:pic>
        <p:nvPicPr>
          <p:cNvPr id="418" name="Рисунок 4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61" y="10099228"/>
            <a:ext cx="153798" cy="125513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659049" y="6858868"/>
            <a:ext cx="0" cy="144016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679250" y="8299028"/>
            <a:ext cx="254057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1659049" y="7834625"/>
            <a:ext cx="2379722" cy="352829"/>
          </a:xfrm>
          <a:prstGeom prst="rect">
            <a:avLst/>
          </a:prstGeom>
          <a:solidFill>
            <a:srgbClr val="95C11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1659049" y="7382751"/>
            <a:ext cx="1367947" cy="352829"/>
          </a:xfrm>
          <a:prstGeom prst="rect">
            <a:avLst/>
          </a:prstGeom>
          <a:solidFill>
            <a:schemeClr val="bg1">
              <a:lumMod val="75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1659049" y="6930876"/>
            <a:ext cx="1900944" cy="352829"/>
          </a:xfrm>
          <a:prstGeom prst="rect">
            <a:avLst/>
          </a:prstGeom>
          <a:solidFill>
            <a:schemeClr val="bg1">
              <a:lumMod val="50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TextBox 127"/>
          <p:cNvSpPr txBox="1"/>
          <p:nvPr/>
        </p:nvSpPr>
        <p:spPr>
          <a:xfrm>
            <a:off x="1476375" y="8295810"/>
            <a:ext cx="7256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Debuttante</a:t>
            </a:r>
            <a:endParaRPr lang="en-US" sz="800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2422507" y="8295810"/>
            <a:ext cx="8236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Intermedio</a:t>
            </a:r>
            <a:endParaRPr lang="en-US" sz="800" dirty="0" smtClean="0"/>
          </a:p>
        </p:txBody>
      </p:sp>
      <p:sp>
        <p:nvSpPr>
          <p:cNvPr id="130" name="TextBox 129"/>
          <p:cNvSpPr txBox="1"/>
          <p:nvPr/>
        </p:nvSpPr>
        <p:spPr>
          <a:xfrm>
            <a:off x="3564607" y="8295810"/>
            <a:ext cx="7256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Fluente</a:t>
            </a:r>
            <a:endParaRPr lang="en-US" sz="800" dirty="0" smtClean="0"/>
          </a:p>
        </p:txBody>
      </p:sp>
      <p:sp>
        <p:nvSpPr>
          <p:cNvPr id="134" name="TextBox 133"/>
          <p:cNvSpPr txBox="1"/>
          <p:nvPr/>
        </p:nvSpPr>
        <p:spPr>
          <a:xfrm>
            <a:off x="1908423" y="7903317"/>
            <a:ext cx="725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Tedesco</a:t>
            </a:r>
            <a:endParaRPr lang="en-US" sz="900" b="1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1908423" y="7459757"/>
            <a:ext cx="725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err="1" smtClean="0"/>
              <a:t>Francese</a:t>
            </a:r>
            <a:endParaRPr lang="en-US" sz="900" b="1" dirty="0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1908423" y="7002884"/>
            <a:ext cx="7256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err="1" smtClean="0"/>
              <a:t>Inglese</a:t>
            </a:r>
            <a:endParaRPr lang="en-US" sz="900" b="1" dirty="0" smtClean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4" y="2327663"/>
            <a:ext cx="277369" cy="27736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4" y="6498828"/>
            <a:ext cx="277369" cy="27736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2"/>
          <a:stretch/>
        </p:blipFill>
        <p:spPr>
          <a:xfrm>
            <a:off x="5374431" y="312409"/>
            <a:ext cx="1744153" cy="1745390"/>
          </a:xfrm>
          <a:prstGeom prst="roundRect">
            <a:avLst/>
          </a:prstGeom>
          <a:ln w="28575">
            <a:solidFill>
              <a:srgbClr val="95C11F"/>
            </a:solidFill>
          </a:ln>
        </p:spPr>
      </p:pic>
    </p:spTree>
    <p:extLst>
      <p:ext uri="{BB962C8B-B14F-4D97-AF65-F5344CB8AC3E}">
        <p14:creationId xmlns:p14="http://schemas.microsoft.com/office/powerpoint/2010/main" val="36352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192</Words>
  <Application>Microsoft Office PowerPoint</Application>
  <PresentationFormat>Personalizado</PresentationFormat>
  <Paragraphs>63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Тема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Kotov</dc:creator>
  <cp:lastModifiedBy>PC</cp:lastModifiedBy>
  <cp:revision>164</cp:revision>
  <dcterms:created xsi:type="dcterms:W3CDTF">2016-06-23T12:34:36Z</dcterms:created>
  <dcterms:modified xsi:type="dcterms:W3CDTF">2019-01-05T13:00:58Z</dcterms:modified>
</cp:coreProperties>
</file>