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752"/>
    <a:srgbClr val="CAC08B"/>
    <a:srgbClr val="7F8179"/>
    <a:srgbClr val="CAC09E"/>
    <a:srgbClr val="B6A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60"/>
    <p:restoredTop sz="92357" autoAdjust="0"/>
  </p:normalViewPr>
  <p:slideViewPr>
    <p:cSldViewPr>
      <p:cViewPr>
        <p:scale>
          <a:sx n="100" d="100"/>
          <a:sy n="100" d="100"/>
        </p:scale>
        <p:origin x="1134" y="-372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3346" y="0"/>
            <a:ext cx="7561263" cy="1069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8397" y="6995"/>
            <a:ext cx="7200000" cy="1069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 flipH="1">
            <a:off x="2327051" y="460652"/>
            <a:ext cx="4271764" cy="648072"/>
            <a:chOff x="684287" y="1858944"/>
            <a:chExt cx="2452096" cy="372009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14" name="Прямоугольник 13"/>
            <p:cNvSpPr/>
            <p:nvPr/>
          </p:nvSpPr>
          <p:spPr>
            <a:xfrm>
              <a:off x="684287" y="1858945"/>
              <a:ext cx="2160240" cy="372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V="1">
              <a:off x="2844527" y="1858944"/>
              <a:ext cx="291856" cy="372008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 flipH="1">
            <a:off x="2759099" y="1386260"/>
            <a:ext cx="4271764" cy="648072"/>
            <a:chOff x="684287" y="1858944"/>
            <a:chExt cx="2452096" cy="372009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18" name="Прямоугольник 17"/>
            <p:cNvSpPr/>
            <p:nvPr/>
          </p:nvSpPr>
          <p:spPr>
            <a:xfrm>
              <a:off x="684287" y="1858945"/>
              <a:ext cx="2160240" cy="372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ый треугольник 18"/>
            <p:cNvSpPr/>
            <p:nvPr/>
          </p:nvSpPr>
          <p:spPr>
            <a:xfrm flipV="1">
              <a:off x="2844527" y="1858944"/>
              <a:ext cx="291856" cy="372008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642711" y="450156"/>
            <a:ext cx="1258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Impact" panose="020B0806030902050204" pitchFamily="34" charset="0"/>
              </a:rPr>
              <a:t>Alicia</a:t>
            </a:r>
            <a:endParaRPr lang="ru-RU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34935" y="1377505"/>
            <a:ext cx="1566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Naffera</a:t>
            </a:r>
            <a:endParaRPr lang="ru-RU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52239" y="5562724"/>
            <a:ext cx="2292800" cy="881921"/>
            <a:chOff x="252239" y="3592174"/>
            <a:chExt cx="2292800" cy="881921"/>
          </a:xfrm>
        </p:grpSpPr>
        <p:cxnSp>
          <p:nvCxnSpPr>
            <p:cNvPr id="137" name="Прямая соединительная линия 136"/>
            <p:cNvCxnSpPr/>
            <p:nvPr/>
          </p:nvCxnSpPr>
          <p:spPr>
            <a:xfrm flipV="1">
              <a:off x="2336788" y="3684202"/>
              <a:ext cx="8835" cy="789893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252239" y="3612194"/>
              <a:ext cx="2105937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</a:rPr>
                <a:t>POSIZIONE | </a:t>
              </a:r>
              <a:r>
                <a:rPr lang="en-US" sz="900" b="1" dirty="0" smtClean="0">
                  <a:solidFill>
                    <a:schemeClr val="bg1">
                      <a:lumMod val="50000"/>
                    </a:schemeClr>
                  </a:solidFill>
                </a:rPr>
                <a:t>SOCIETÀ</a:t>
              </a:r>
              <a:endParaRPr lang="en-US" sz="900" b="1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 algn="r"/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Lorem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endParaRPr lang="fr-FR" sz="9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algn="r"/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fr-FR" sz="9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algn="r"/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 rot="16200000">
              <a:off x="2123769" y="3798000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2010-2012</a:t>
              </a:r>
              <a:endParaRPr lang="ru-RU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252239" y="6444645"/>
            <a:ext cx="7068989" cy="512204"/>
            <a:chOff x="324247" y="4474095"/>
            <a:chExt cx="7068989" cy="512204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grpSp>
          <p:nvGrpSpPr>
            <p:cNvPr id="5" name="Группа 4"/>
            <p:cNvGrpSpPr/>
            <p:nvPr/>
          </p:nvGrpSpPr>
          <p:grpSpPr>
            <a:xfrm>
              <a:off x="324247" y="4474095"/>
              <a:ext cx="2390565" cy="497692"/>
              <a:chOff x="1044328" y="4555779"/>
              <a:chExt cx="2390565" cy="497692"/>
            </a:xfrm>
          </p:grpSpPr>
          <p:grpSp>
            <p:nvGrpSpPr>
              <p:cNvPr id="83" name="Группа 82"/>
              <p:cNvGrpSpPr/>
              <p:nvPr/>
            </p:nvGrpSpPr>
            <p:grpSpPr>
              <a:xfrm>
                <a:off x="1984996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05" name="Параллелограмм 104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6" name="Параллелограмм 105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4" name="Группа 83"/>
              <p:cNvGrpSpPr/>
              <p:nvPr/>
            </p:nvGrpSpPr>
            <p:grpSpPr>
              <a:xfrm>
                <a:off x="2220163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03" name="Параллелограмм 102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4" name="Параллелограмм 103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5" name="Группа 84"/>
              <p:cNvGrpSpPr/>
              <p:nvPr/>
            </p:nvGrpSpPr>
            <p:grpSpPr>
              <a:xfrm>
                <a:off x="2455330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01" name="Параллелограмм 100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2" name="Параллелограмм 101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6" name="Группа 85"/>
              <p:cNvGrpSpPr/>
              <p:nvPr/>
            </p:nvGrpSpPr>
            <p:grpSpPr>
              <a:xfrm>
                <a:off x="2690497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99" name="Параллелограмм 98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0" name="Параллелограмм 99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7" name="Группа 86"/>
              <p:cNvGrpSpPr/>
              <p:nvPr/>
            </p:nvGrpSpPr>
            <p:grpSpPr>
              <a:xfrm>
                <a:off x="2925664" y="4693471"/>
                <a:ext cx="288031" cy="360000"/>
                <a:chOff x="1836416" y="3294492"/>
                <a:chExt cx="288031" cy="360000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97" name="Параллелограмм 96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8" name="Параллелограмм 97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8" name="Группа 87"/>
              <p:cNvGrpSpPr/>
              <p:nvPr/>
            </p:nvGrpSpPr>
            <p:grpSpPr>
              <a:xfrm>
                <a:off x="3044294" y="4555779"/>
                <a:ext cx="390599" cy="497692"/>
                <a:chOff x="1805856" y="3258467"/>
                <a:chExt cx="390599" cy="497692"/>
              </a:xfrm>
            </p:grpSpPr>
            <p:sp>
              <p:nvSpPr>
                <p:cNvPr id="95" name="Параллелограмм 94"/>
                <p:cNvSpPr/>
                <p:nvPr/>
              </p:nvSpPr>
              <p:spPr>
                <a:xfrm>
                  <a:off x="1908424" y="3576159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6" name="Параллелограмм 95"/>
                <p:cNvSpPr/>
                <p:nvPr/>
              </p:nvSpPr>
              <p:spPr>
                <a:xfrm flipV="1">
                  <a:off x="1805856" y="3258467"/>
                  <a:ext cx="390599" cy="317691"/>
                </a:xfrm>
                <a:prstGeom prst="parallelogram">
                  <a:avLst>
                    <a:gd name="adj" fmla="val 75156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9" name="Группа 88"/>
              <p:cNvGrpSpPr/>
              <p:nvPr/>
            </p:nvGrpSpPr>
            <p:grpSpPr>
              <a:xfrm>
                <a:off x="1749829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93" name="Параллелограмм 92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4" name="Параллелограмм 93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90" name="Группа 89"/>
              <p:cNvGrpSpPr/>
              <p:nvPr/>
            </p:nvGrpSpPr>
            <p:grpSpPr>
              <a:xfrm>
                <a:off x="1514662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91" name="Параллелограмм 90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2" name="Параллелограмм 91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3" name="Группа 142"/>
              <p:cNvGrpSpPr/>
              <p:nvPr/>
            </p:nvGrpSpPr>
            <p:grpSpPr>
              <a:xfrm>
                <a:off x="1279495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44" name="Параллелограмм 143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5" name="Параллелограмм 144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6" name="Группа 145"/>
              <p:cNvGrpSpPr/>
              <p:nvPr/>
            </p:nvGrpSpPr>
            <p:grpSpPr>
              <a:xfrm>
                <a:off x="1044328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47" name="Параллелограмм 146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8" name="Параллелограмм 147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149" name="Группа 148"/>
            <p:cNvGrpSpPr/>
            <p:nvPr/>
          </p:nvGrpSpPr>
          <p:grpSpPr>
            <a:xfrm>
              <a:off x="2663459" y="4488607"/>
              <a:ext cx="2390565" cy="497692"/>
              <a:chOff x="1044328" y="4555779"/>
              <a:chExt cx="2390565" cy="497692"/>
            </a:xfrm>
          </p:grpSpPr>
          <p:grpSp>
            <p:nvGrpSpPr>
              <p:cNvPr id="150" name="Группа 149"/>
              <p:cNvGrpSpPr/>
              <p:nvPr/>
            </p:nvGrpSpPr>
            <p:grpSpPr>
              <a:xfrm>
                <a:off x="1984996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78" name="Параллелограмм 177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9" name="Параллелограмм 178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1" name="Группа 150"/>
              <p:cNvGrpSpPr/>
              <p:nvPr/>
            </p:nvGrpSpPr>
            <p:grpSpPr>
              <a:xfrm>
                <a:off x="2220163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76" name="Параллелограмм 175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7" name="Параллелограмм 176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2" name="Группа 151"/>
              <p:cNvGrpSpPr/>
              <p:nvPr/>
            </p:nvGrpSpPr>
            <p:grpSpPr>
              <a:xfrm>
                <a:off x="2455330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74" name="Параллелограмм 173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5" name="Параллелограмм 174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3" name="Группа 152"/>
              <p:cNvGrpSpPr/>
              <p:nvPr/>
            </p:nvGrpSpPr>
            <p:grpSpPr>
              <a:xfrm>
                <a:off x="2690497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72" name="Параллелограмм 171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3" name="Параллелограмм 172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4" name="Группа 153"/>
              <p:cNvGrpSpPr/>
              <p:nvPr/>
            </p:nvGrpSpPr>
            <p:grpSpPr>
              <a:xfrm>
                <a:off x="2925664" y="4693471"/>
                <a:ext cx="288031" cy="360000"/>
                <a:chOff x="1836416" y="3294492"/>
                <a:chExt cx="288031" cy="360000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170" name="Параллелограмм 169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1" name="Параллелограмм 170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5" name="Группа 154"/>
              <p:cNvGrpSpPr/>
              <p:nvPr/>
            </p:nvGrpSpPr>
            <p:grpSpPr>
              <a:xfrm>
                <a:off x="3044294" y="4555779"/>
                <a:ext cx="390599" cy="497692"/>
                <a:chOff x="1805856" y="3258467"/>
                <a:chExt cx="390599" cy="497692"/>
              </a:xfrm>
            </p:grpSpPr>
            <p:sp>
              <p:nvSpPr>
                <p:cNvPr id="168" name="Параллелограмм 167"/>
                <p:cNvSpPr/>
                <p:nvPr/>
              </p:nvSpPr>
              <p:spPr>
                <a:xfrm>
                  <a:off x="1908424" y="3576159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9" name="Параллелограмм 168"/>
                <p:cNvSpPr/>
                <p:nvPr/>
              </p:nvSpPr>
              <p:spPr>
                <a:xfrm flipV="1">
                  <a:off x="1805856" y="3258467"/>
                  <a:ext cx="390599" cy="317691"/>
                </a:xfrm>
                <a:prstGeom prst="parallelogram">
                  <a:avLst>
                    <a:gd name="adj" fmla="val 75156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6" name="Группа 155"/>
              <p:cNvGrpSpPr/>
              <p:nvPr/>
            </p:nvGrpSpPr>
            <p:grpSpPr>
              <a:xfrm>
                <a:off x="1749829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66" name="Параллелограмм 165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7" name="Параллелограмм 166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7" name="Группа 156"/>
              <p:cNvGrpSpPr/>
              <p:nvPr/>
            </p:nvGrpSpPr>
            <p:grpSpPr>
              <a:xfrm>
                <a:off x="1514662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64" name="Параллелограмм 163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5" name="Параллелограмм 164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8" name="Группа 157"/>
              <p:cNvGrpSpPr/>
              <p:nvPr/>
            </p:nvGrpSpPr>
            <p:grpSpPr>
              <a:xfrm>
                <a:off x="1279495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62" name="Параллелограмм 161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3" name="Параллелограмм 162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9" name="Группа 158"/>
              <p:cNvGrpSpPr/>
              <p:nvPr/>
            </p:nvGrpSpPr>
            <p:grpSpPr>
              <a:xfrm>
                <a:off x="1044328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60" name="Параллелограмм 159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1" name="Параллелограмм 160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180" name="Группа 179"/>
            <p:cNvGrpSpPr/>
            <p:nvPr/>
          </p:nvGrpSpPr>
          <p:grpSpPr>
            <a:xfrm>
              <a:off x="5002671" y="4484331"/>
              <a:ext cx="2390565" cy="497692"/>
              <a:chOff x="1044328" y="4555779"/>
              <a:chExt cx="2390565" cy="497692"/>
            </a:xfrm>
          </p:grpSpPr>
          <p:grpSp>
            <p:nvGrpSpPr>
              <p:cNvPr id="181" name="Группа 180"/>
              <p:cNvGrpSpPr/>
              <p:nvPr/>
            </p:nvGrpSpPr>
            <p:grpSpPr>
              <a:xfrm>
                <a:off x="1984996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209" name="Параллелограмм 208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0" name="Параллелограмм 209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2" name="Группа 181"/>
              <p:cNvGrpSpPr/>
              <p:nvPr/>
            </p:nvGrpSpPr>
            <p:grpSpPr>
              <a:xfrm>
                <a:off x="2220163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207" name="Параллелограмм 206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8" name="Параллелограмм 207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3" name="Группа 182"/>
              <p:cNvGrpSpPr/>
              <p:nvPr/>
            </p:nvGrpSpPr>
            <p:grpSpPr>
              <a:xfrm>
                <a:off x="2455330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205" name="Параллелограмм 204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6" name="Параллелограмм 205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4" name="Группа 183"/>
              <p:cNvGrpSpPr/>
              <p:nvPr/>
            </p:nvGrpSpPr>
            <p:grpSpPr>
              <a:xfrm>
                <a:off x="2690497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203" name="Параллелограмм 202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4" name="Параллелограмм 203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5" name="Группа 184"/>
              <p:cNvGrpSpPr/>
              <p:nvPr/>
            </p:nvGrpSpPr>
            <p:grpSpPr>
              <a:xfrm>
                <a:off x="2925664" y="4693471"/>
                <a:ext cx="288031" cy="360000"/>
                <a:chOff x="1836416" y="3294492"/>
                <a:chExt cx="288031" cy="360000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201" name="Параллелограмм 200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2" name="Параллелограмм 201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6" name="Группа 185"/>
              <p:cNvGrpSpPr/>
              <p:nvPr/>
            </p:nvGrpSpPr>
            <p:grpSpPr>
              <a:xfrm>
                <a:off x="3044294" y="4555779"/>
                <a:ext cx="390599" cy="497692"/>
                <a:chOff x="1805856" y="3258467"/>
                <a:chExt cx="390599" cy="497692"/>
              </a:xfrm>
            </p:grpSpPr>
            <p:sp>
              <p:nvSpPr>
                <p:cNvPr id="199" name="Параллелограмм 198"/>
                <p:cNvSpPr/>
                <p:nvPr/>
              </p:nvSpPr>
              <p:spPr>
                <a:xfrm>
                  <a:off x="1908424" y="3576159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0" name="Параллелограмм 199"/>
                <p:cNvSpPr/>
                <p:nvPr/>
              </p:nvSpPr>
              <p:spPr>
                <a:xfrm flipV="1">
                  <a:off x="1805856" y="3258467"/>
                  <a:ext cx="390599" cy="317691"/>
                </a:xfrm>
                <a:prstGeom prst="parallelogram">
                  <a:avLst>
                    <a:gd name="adj" fmla="val 75156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7" name="Группа 186"/>
              <p:cNvGrpSpPr/>
              <p:nvPr/>
            </p:nvGrpSpPr>
            <p:grpSpPr>
              <a:xfrm>
                <a:off x="1749829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97" name="Параллелограмм 196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8" name="Параллелограмм 197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8" name="Группа 187"/>
              <p:cNvGrpSpPr/>
              <p:nvPr/>
            </p:nvGrpSpPr>
            <p:grpSpPr>
              <a:xfrm>
                <a:off x="1514662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95" name="Параллелограмм 194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6" name="Параллелограмм 195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9" name="Группа 188"/>
              <p:cNvGrpSpPr/>
              <p:nvPr/>
            </p:nvGrpSpPr>
            <p:grpSpPr>
              <a:xfrm>
                <a:off x="1279495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93" name="Параллелограмм 192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4" name="Параллелограмм 193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90" name="Группа 189"/>
              <p:cNvGrpSpPr/>
              <p:nvPr/>
            </p:nvGrpSpPr>
            <p:grpSpPr>
              <a:xfrm>
                <a:off x="1044328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91" name="Параллелограмм 190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2" name="Параллелограмм 191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grpSp>
        <p:nvGrpSpPr>
          <p:cNvPr id="211" name="Группа 210"/>
          <p:cNvGrpSpPr/>
          <p:nvPr/>
        </p:nvGrpSpPr>
        <p:grpSpPr>
          <a:xfrm>
            <a:off x="2545039" y="5562724"/>
            <a:ext cx="2339212" cy="881921"/>
            <a:chOff x="205827" y="3592174"/>
            <a:chExt cx="2339212" cy="881921"/>
          </a:xfrm>
        </p:grpSpPr>
        <p:cxnSp>
          <p:nvCxnSpPr>
            <p:cNvPr id="212" name="Прямая соединительная линия 211"/>
            <p:cNvCxnSpPr/>
            <p:nvPr/>
          </p:nvCxnSpPr>
          <p:spPr>
            <a:xfrm flipV="1">
              <a:off x="2336788" y="3684202"/>
              <a:ext cx="8835" cy="789893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TextBox 212"/>
            <p:cNvSpPr txBox="1"/>
            <p:nvPr/>
          </p:nvSpPr>
          <p:spPr>
            <a:xfrm>
              <a:off x="205827" y="3612194"/>
              <a:ext cx="2152349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</a:rPr>
                <a:t>POSIZIONE |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SOCIETÀ</a:t>
              </a:r>
            </a:p>
            <a:p>
              <a:pPr algn="r"/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</a:p>
            <a:p>
              <a:pPr algn="r"/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algn="r"/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 rot="16200000">
              <a:off x="2123769" y="3798000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2012-2014</a:t>
              </a:r>
              <a:endParaRPr lang="ru-RU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15" name="Группа 214"/>
          <p:cNvGrpSpPr/>
          <p:nvPr/>
        </p:nvGrpSpPr>
        <p:grpSpPr>
          <a:xfrm>
            <a:off x="4838000" y="5562724"/>
            <a:ext cx="2385463" cy="881921"/>
            <a:chOff x="159576" y="3592174"/>
            <a:chExt cx="2385463" cy="881921"/>
          </a:xfrm>
        </p:grpSpPr>
        <p:cxnSp>
          <p:nvCxnSpPr>
            <p:cNvPr id="216" name="Прямая соединительная линия 215"/>
            <p:cNvCxnSpPr/>
            <p:nvPr/>
          </p:nvCxnSpPr>
          <p:spPr>
            <a:xfrm flipV="1">
              <a:off x="2336788" y="3684202"/>
              <a:ext cx="8835" cy="789893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TextBox 216"/>
            <p:cNvSpPr txBox="1"/>
            <p:nvPr/>
          </p:nvSpPr>
          <p:spPr>
            <a:xfrm>
              <a:off x="159576" y="3612194"/>
              <a:ext cx="219860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</a:rPr>
                <a:t>POSIZIONE |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SOCIETÀ</a:t>
              </a:r>
            </a:p>
            <a:p>
              <a:pPr algn="r"/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</a:p>
            <a:p>
              <a:pPr algn="r"/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algn="r"/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 rot="16200000">
              <a:off x="2123769" y="3798000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2014-2016</a:t>
              </a:r>
              <a:endParaRPr lang="ru-RU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244" name="TextBox 243"/>
          <p:cNvSpPr txBox="1"/>
          <p:nvPr/>
        </p:nvSpPr>
        <p:spPr>
          <a:xfrm>
            <a:off x="876808" y="8092060"/>
            <a:ext cx="380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6">
                    <a:lumMod val="75000"/>
                  </a:schemeClr>
                </a:solidFill>
              </a:rPr>
              <a:t>LAUREA |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UNIVERSITÀ </a:t>
            </a:r>
            <a:endParaRPr lang="en-US" sz="9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2004- 2008</a:t>
            </a:r>
            <a:endParaRPr lang="en-US" sz="900" b="1" dirty="0">
              <a:solidFill>
                <a:schemeClr val="bg1">
                  <a:lumMod val="50000"/>
                </a:schemeClr>
              </a:solidFill>
            </a:endParaRPr>
          </a:p>
          <a:p>
            <a:pPr defTabSz="685800">
              <a:defRPr/>
            </a:pP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Lorem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grpSp>
        <p:nvGrpSpPr>
          <p:cNvPr id="286" name="Группа 285"/>
          <p:cNvGrpSpPr/>
          <p:nvPr/>
        </p:nvGrpSpPr>
        <p:grpSpPr>
          <a:xfrm rot="16200000" flipV="1">
            <a:off x="441212" y="8047020"/>
            <a:ext cx="288031" cy="360000"/>
            <a:chOff x="1836416" y="3294492"/>
            <a:chExt cx="288031" cy="360000"/>
          </a:xfrm>
          <a:solidFill>
            <a:schemeClr val="accent6">
              <a:lumMod val="7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296" name="Параллелограмм 295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297" name="Параллелограмм 296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287" name="Группа 286"/>
          <p:cNvGrpSpPr/>
          <p:nvPr/>
        </p:nvGrpSpPr>
        <p:grpSpPr>
          <a:xfrm rot="16200000" flipV="1">
            <a:off x="441212" y="8282187"/>
            <a:ext cx="288031" cy="360000"/>
            <a:chOff x="1836416" y="3294492"/>
            <a:chExt cx="288031" cy="360000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294" name="Параллелограмм 293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295" name="Параллелограмм 294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288" name="Группа 287"/>
          <p:cNvGrpSpPr/>
          <p:nvPr/>
        </p:nvGrpSpPr>
        <p:grpSpPr>
          <a:xfrm rot="16200000" flipV="1">
            <a:off x="441212" y="8517354"/>
            <a:ext cx="288031" cy="360000"/>
            <a:chOff x="1836416" y="3294492"/>
            <a:chExt cx="288031" cy="360000"/>
          </a:xfrm>
          <a:solidFill>
            <a:schemeClr val="bg1">
              <a:lumMod val="8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292" name="Параллелограмм 291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293" name="Параллелограмм 292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56" name="Группа 355"/>
          <p:cNvGrpSpPr/>
          <p:nvPr/>
        </p:nvGrpSpPr>
        <p:grpSpPr>
          <a:xfrm rot="16200000" flipV="1">
            <a:off x="441212" y="8765297"/>
            <a:ext cx="288031" cy="360000"/>
            <a:chOff x="1836416" y="3294492"/>
            <a:chExt cx="288031" cy="360000"/>
          </a:xfrm>
          <a:solidFill>
            <a:schemeClr val="accent6">
              <a:lumMod val="7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57" name="Параллелограмм 356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58" name="Параллелограмм 357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59" name="Группа 358"/>
          <p:cNvGrpSpPr/>
          <p:nvPr/>
        </p:nvGrpSpPr>
        <p:grpSpPr>
          <a:xfrm rot="16200000" flipV="1">
            <a:off x="441212" y="9000464"/>
            <a:ext cx="288031" cy="360000"/>
            <a:chOff x="1836416" y="3294492"/>
            <a:chExt cx="288031" cy="360000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60" name="Параллелограмм 359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61" name="Параллелограмм 360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62" name="Группа 361"/>
          <p:cNvGrpSpPr/>
          <p:nvPr/>
        </p:nvGrpSpPr>
        <p:grpSpPr>
          <a:xfrm rot="16200000" flipV="1">
            <a:off x="441212" y="9235631"/>
            <a:ext cx="288031" cy="360000"/>
            <a:chOff x="1836416" y="3294492"/>
            <a:chExt cx="288031" cy="360000"/>
          </a:xfrm>
          <a:solidFill>
            <a:schemeClr val="bg1">
              <a:lumMod val="8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63" name="Параллелограмм 362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64" name="Параллелограмм 363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sp>
        <p:nvSpPr>
          <p:cNvPr id="370" name="TextBox 369"/>
          <p:cNvSpPr txBox="1"/>
          <p:nvPr/>
        </p:nvSpPr>
        <p:spPr>
          <a:xfrm>
            <a:off x="876808" y="8878539"/>
            <a:ext cx="380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LAUREA |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UNIVERSITÀ </a:t>
            </a:r>
          </a:p>
          <a:p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2004-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2008</a:t>
            </a:r>
          </a:p>
          <a:p>
            <a:pPr defTabSz="685800">
              <a:defRPr/>
            </a:pP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Lorem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grpSp>
        <p:nvGrpSpPr>
          <p:cNvPr id="371" name="Группа 370"/>
          <p:cNvGrpSpPr/>
          <p:nvPr/>
        </p:nvGrpSpPr>
        <p:grpSpPr>
          <a:xfrm rot="16200000" flipV="1">
            <a:off x="441212" y="9483573"/>
            <a:ext cx="288031" cy="360000"/>
            <a:chOff x="1836416" y="3294492"/>
            <a:chExt cx="288031" cy="360000"/>
          </a:xfrm>
          <a:solidFill>
            <a:schemeClr val="accent6">
              <a:lumMod val="7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72" name="Параллелограмм 371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73" name="Параллелограмм 372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74" name="Группа 373"/>
          <p:cNvGrpSpPr/>
          <p:nvPr/>
        </p:nvGrpSpPr>
        <p:grpSpPr>
          <a:xfrm rot="16200000" flipV="1">
            <a:off x="441212" y="9718740"/>
            <a:ext cx="288031" cy="360000"/>
            <a:chOff x="1836416" y="3294492"/>
            <a:chExt cx="288031" cy="360000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75" name="Параллелограмм 374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76" name="Параллелограмм 375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77" name="Группа 376"/>
          <p:cNvGrpSpPr/>
          <p:nvPr/>
        </p:nvGrpSpPr>
        <p:grpSpPr>
          <a:xfrm rot="16200000" flipV="1">
            <a:off x="441212" y="9953907"/>
            <a:ext cx="288031" cy="360000"/>
            <a:chOff x="1836416" y="3294492"/>
            <a:chExt cx="288031" cy="360000"/>
          </a:xfrm>
          <a:solidFill>
            <a:schemeClr val="bg1">
              <a:lumMod val="8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78" name="Параллелограмм 377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79" name="Параллелограмм 378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sp>
        <p:nvSpPr>
          <p:cNvPr id="380" name="TextBox 379"/>
          <p:cNvSpPr txBox="1"/>
          <p:nvPr/>
        </p:nvSpPr>
        <p:spPr>
          <a:xfrm>
            <a:off x="876808" y="9596815"/>
            <a:ext cx="379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LAUREA |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UNIVERSITÀ </a:t>
            </a:r>
          </a:p>
          <a:p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2004-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2008</a:t>
            </a:r>
          </a:p>
          <a:p>
            <a:pPr defTabSz="685800">
              <a:defRPr/>
            </a:pP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Lorem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385" name="Прямоугольник 384"/>
          <p:cNvSpPr/>
          <p:nvPr/>
        </p:nvSpPr>
        <p:spPr>
          <a:xfrm>
            <a:off x="375514" y="3042444"/>
            <a:ext cx="430932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posuere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odio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enim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semper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tortor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, id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eleifend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mi ante vitae ex. Sed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molestie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varius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erat a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aliquet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</p:txBody>
      </p:sp>
      <p:grpSp>
        <p:nvGrpSpPr>
          <p:cNvPr id="410" name="Группа 409"/>
          <p:cNvGrpSpPr/>
          <p:nvPr/>
        </p:nvGrpSpPr>
        <p:grpSpPr>
          <a:xfrm>
            <a:off x="5294317" y="3112858"/>
            <a:ext cx="1988154" cy="243355"/>
            <a:chOff x="4968680" y="3233498"/>
            <a:chExt cx="1988154" cy="243355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87" name="Прямоугольник 386"/>
            <p:cNvSpPr/>
            <p:nvPr/>
          </p:nvSpPr>
          <p:spPr>
            <a:xfrm>
              <a:off x="5156834" y="3234737"/>
              <a:ext cx="1800000" cy="242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7" name="Прямоугольный треугольник 406"/>
            <p:cNvSpPr/>
            <p:nvPr/>
          </p:nvSpPr>
          <p:spPr>
            <a:xfrm flipH="1" flipV="1">
              <a:off x="4968680" y="3233498"/>
              <a:ext cx="189672" cy="241761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8" name="TextBox 387"/>
          <p:cNvSpPr txBox="1"/>
          <p:nvPr/>
        </p:nvSpPr>
        <p:spPr>
          <a:xfrm>
            <a:off x="6321291" y="3112858"/>
            <a:ext cx="8515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Word / Excel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5" name="Группа 414"/>
          <p:cNvGrpSpPr/>
          <p:nvPr/>
        </p:nvGrpSpPr>
        <p:grpSpPr>
          <a:xfrm>
            <a:off x="5292799" y="3457451"/>
            <a:ext cx="1989672" cy="243356"/>
            <a:chOff x="4998654" y="3511927"/>
            <a:chExt cx="1989672" cy="243356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90" name="Прямоугольник 389"/>
            <p:cNvSpPr/>
            <p:nvPr/>
          </p:nvSpPr>
          <p:spPr>
            <a:xfrm>
              <a:off x="5188326" y="3513167"/>
              <a:ext cx="1800000" cy="2421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4" name="Прямоугольный треугольник 413"/>
            <p:cNvSpPr/>
            <p:nvPr/>
          </p:nvSpPr>
          <p:spPr>
            <a:xfrm flipH="1" flipV="1">
              <a:off x="4998654" y="3511927"/>
              <a:ext cx="189672" cy="241761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1" name="TextBox 390"/>
          <p:cNvSpPr txBox="1"/>
          <p:nvPr/>
        </p:nvSpPr>
        <p:spPr>
          <a:xfrm>
            <a:off x="5817948" y="3457451"/>
            <a:ext cx="1354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Gestione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del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progetto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1" name="Группа 410"/>
          <p:cNvGrpSpPr/>
          <p:nvPr/>
        </p:nvGrpSpPr>
        <p:grpSpPr>
          <a:xfrm>
            <a:off x="5293777" y="3802044"/>
            <a:ext cx="1988694" cy="243355"/>
            <a:chOff x="4966814" y="3790699"/>
            <a:chExt cx="1988694" cy="243355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92" name="Прямоугольник 391"/>
            <p:cNvSpPr/>
            <p:nvPr/>
          </p:nvSpPr>
          <p:spPr>
            <a:xfrm>
              <a:off x="5155508" y="3791938"/>
              <a:ext cx="1800000" cy="242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8" name="Прямоугольный треугольник 407"/>
            <p:cNvSpPr/>
            <p:nvPr/>
          </p:nvSpPr>
          <p:spPr>
            <a:xfrm flipH="1" flipV="1">
              <a:off x="4966814" y="3790699"/>
              <a:ext cx="189672" cy="241761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3" name="TextBox 392"/>
          <p:cNvSpPr txBox="1"/>
          <p:nvPr/>
        </p:nvSpPr>
        <p:spPr>
          <a:xfrm>
            <a:off x="5882069" y="3802044"/>
            <a:ext cx="12907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Sviluppo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del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business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6" name="Группа 415"/>
          <p:cNvGrpSpPr/>
          <p:nvPr/>
        </p:nvGrpSpPr>
        <p:grpSpPr>
          <a:xfrm>
            <a:off x="5292799" y="4146637"/>
            <a:ext cx="1989672" cy="243355"/>
            <a:chOff x="4961898" y="4092692"/>
            <a:chExt cx="1989672" cy="243355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94" name="Прямоугольник 393"/>
            <p:cNvSpPr/>
            <p:nvPr/>
          </p:nvSpPr>
          <p:spPr>
            <a:xfrm>
              <a:off x="5151570" y="4093931"/>
              <a:ext cx="1800000" cy="2421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3" name="Прямоугольный треугольник 412"/>
            <p:cNvSpPr/>
            <p:nvPr/>
          </p:nvSpPr>
          <p:spPr>
            <a:xfrm flipH="1" flipV="1">
              <a:off x="4961898" y="4092692"/>
              <a:ext cx="189672" cy="241761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5" name="TextBox 394"/>
          <p:cNvSpPr txBox="1"/>
          <p:nvPr/>
        </p:nvSpPr>
        <p:spPr>
          <a:xfrm>
            <a:off x="6580978" y="4146637"/>
            <a:ext cx="5918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Vendite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2" name="Группа 411"/>
          <p:cNvGrpSpPr/>
          <p:nvPr/>
        </p:nvGrpSpPr>
        <p:grpSpPr>
          <a:xfrm>
            <a:off x="5293218" y="4491230"/>
            <a:ext cx="1989253" cy="243355"/>
            <a:chOff x="4968680" y="4395067"/>
            <a:chExt cx="1989253" cy="243355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96" name="Прямоугольник 395"/>
            <p:cNvSpPr/>
            <p:nvPr/>
          </p:nvSpPr>
          <p:spPr>
            <a:xfrm>
              <a:off x="5157933" y="4396306"/>
              <a:ext cx="1800000" cy="242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9" name="Прямоугольный треугольник 408"/>
            <p:cNvSpPr/>
            <p:nvPr/>
          </p:nvSpPr>
          <p:spPr>
            <a:xfrm flipH="1" flipV="1">
              <a:off x="4968680" y="4395067"/>
              <a:ext cx="189672" cy="241761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7" name="TextBox 396"/>
          <p:cNvSpPr txBox="1"/>
          <p:nvPr/>
        </p:nvSpPr>
        <p:spPr>
          <a:xfrm>
            <a:off x="6539299" y="4491230"/>
            <a:ext cx="6335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Logistica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23" name="Группа 422"/>
          <p:cNvGrpSpPr/>
          <p:nvPr/>
        </p:nvGrpSpPr>
        <p:grpSpPr>
          <a:xfrm>
            <a:off x="5292799" y="4835823"/>
            <a:ext cx="1989672" cy="243356"/>
            <a:chOff x="4998654" y="3511927"/>
            <a:chExt cx="1989672" cy="243356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425" name="Прямоугольник 424"/>
            <p:cNvSpPr/>
            <p:nvPr/>
          </p:nvSpPr>
          <p:spPr>
            <a:xfrm>
              <a:off x="5188326" y="3513167"/>
              <a:ext cx="1800000" cy="2421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6" name="Прямоугольный треугольник 425"/>
            <p:cNvSpPr/>
            <p:nvPr/>
          </p:nvSpPr>
          <p:spPr>
            <a:xfrm flipH="1" flipV="1">
              <a:off x="4998654" y="3511927"/>
              <a:ext cx="189672" cy="241761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24" name="TextBox 423"/>
          <p:cNvSpPr txBox="1"/>
          <p:nvPr/>
        </p:nvSpPr>
        <p:spPr>
          <a:xfrm>
            <a:off x="6422281" y="4835823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Contabilità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73" name="Группа 472"/>
          <p:cNvGrpSpPr/>
          <p:nvPr/>
        </p:nvGrpSpPr>
        <p:grpSpPr>
          <a:xfrm>
            <a:off x="97539" y="5130676"/>
            <a:ext cx="1826129" cy="377259"/>
            <a:chOff x="97539" y="5253075"/>
            <a:chExt cx="1826129" cy="377259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grpSp>
          <p:nvGrpSpPr>
            <p:cNvPr id="451" name="Группа 450"/>
            <p:cNvGrpSpPr/>
            <p:nvPr/>
          </p:nvGrpSpPr>
          <p:grpSpPr>
            <a:xfrm>
              <a:off x="97539" y="5268442"/>
              <a:ext cx="1826129" cy="361892"/>
              <a:chOff x="97539" y="2764707"/>
              <a:chExt cx="1826129" cy="361892"/>
            </a:xfrm>
          </p:grpSpPr>
          <p:sp>
            <p:nvSpPr>
              <p:cNvPr id="452" name="Прямоугольный треугольник 451"/>
              <p:cNvSpPr/>
              <p:nvPr/>
            </p:nvSpPr>
            <p:spPr>
              <a:xfrm flipH="1" flipV="1">
                <a:off x="97539" y="3041749"/>
                <a:ext cx="84860" cy="84850"/>
              </a:xfrm>
              <a:prstGeom prst="rtTriangl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53" name="Группа 452"/>
              <p:cNvGrpSpPr/>
              <p:nvPr/>
            </p:nvGrpSpPr>
            <p:grpSpPr>
              <a:xfrm>
                <a:off x="97539" y="2764707"/>
                <a:ext cx="1826129" cy="277043"/>
                <a:chOff x="36215" y="2732911"/>
                <a:chExt cx="2452096" cy="372009"/>
              </a:xfrm>
            </p:grpSpPr>
            <p:sp>
              <p:nvSpPr>
                <p:cNvPr id="454" name="Прямоугольник 453"/>
                <p:cNvSpPr/>
                <p:nvPr/>
              </p:nvSpPr>
              <p:spPr>
                <a:xfrm>
                  <a:off x="36215" y="2732912"/>
                  <a:ext cx="2160240" cy="372008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5" name="Прямоугольный треугольник 454"/>
                <p:cNvSpPr/>
                <p:nvPr/>
              </p:nvSpPr>
              <p:spPr>
                <a:xfrm flipV="1">
                  <a:off x="2196455" y="2732911"/>
                  <a:ext cx="291856" cy="372008"/>
                </a:xfrm>
                <a:prstGeom prst="rtTriangl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39" name="TextBox 238"/>
            <p:cNvSpPr txBox="1"/>
            <p:nvPr/>
          </p:nvSpPr>
          <p:spPr>
            <a:xfrm>
              <a:off x="396254" y="5253075"/>
              <a:ext cx="11384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ESPERIENZA 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6" name="Группа 475"/>
          <p:cNvGrpSpPr/>
          <p:nvPr/>
        </p:nvGrpSpPr>
        <p:grpSpPr>
          <a:xfrm>
            <a:off x="100800" y="2610396"/>
            <a:ext cx="7378168" cy="377260"/>
            <a:chOff x="100800" y="2699545"/>
            <a:chExt cx="7378168" cy="377260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grpSp>
          <p:nvGrpSpPr>
            <p:cNvPr id="472" name="Группа 471"/>
            <p:cNvGrpSpPr/>
            <p:nvPr/>
          </p:nvGrpSpPr>
          <p:grpSpPr>
            <a:xfrm>
              <a:off x="100800" y="2699545"/>
              <a:ext cx="1826129" cy="377259"/>
              <a:chOff x="100800" y="2749340"/>
              <a:chExt cx="1826129" cy="377259"/>
            </a:xfrm>
          </p:grpSpPr>
          <p:grpSp>
            <p:nvGrpSpPr>
              <p:cNvPr id="450" name="Группа 449"/>
              <p:cNvGrpSpPr/>
              <p:nvPr/>
            </p:nvGrpSpPr>
            <p:grpSpPr>
              <a:xfrm>
                <a:off x="100800" y="2764707"/>
                <a:ext cx="1826129" cy="361892"/>
                <a:chOff x="97539" y="2764707"/>
                <a:chExt cx="1826129" cy="361892"/>
              </a:xfrm>
            </p:grpSpPr>
            <p:sp>
              <p:nvSpPr>
                <p:cNvPr id="221" name="Прямоугольный треугольник 220"/>
                <p:cNvSpPr/>
                <p:nvPr/>
              </p:nvSpPr>
              <p:spPr>
                <a:xfrm flipH="1" flipV="1">
                  <a:off x="97539" y="3041749"/>
                  <a:ext cx="84860" cy="84850"/>
                </a:xfrm>
                <a:prstGeom prst="rtTriangl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428" name="Группа 427"/>
                <p:cNvGrpSpPr/>
                <p:nvPr/>
              </p:nvGrpSpPr>
              <p:grpSpPr>
                <a:xfrm>
                  <a:off x="97539" y="2764707"/>
                  <a:ext cx="1826129" cy="277043"/>
                  <a:chOff x="36215" y="2732911"/>
                  <a:chExt cx="2452096" cy="372009"/>
                </a:xfrm>
              </p:grpSpPr>
              <p:sp>
                <p:nvSpPr>
                  <p:cNvPr id="220" name="Прямоугольник 219"/>
                  <p:cNvSpPr/>
                  <p:nvPr/>
                </p:nvSpPr>
                <p:spPr>
                  <a:xfrm>
                    <a:off x="36215" y="2732912"/>
                    <a:ext cx="2160240" cy="372008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2" name="Прямоугольный треугольник 221"/>
                  <p:cNvSpPr/>
                  <p:nvPr/>
                </p:nvSpPr>
                <p:spPr>
                  <a:xfrm flipV="1">
                    <a:off x="2196455" y="2732911"/>
                    <a:ext cx="291856" cy="372008"/>
                  </a:xfrm>
                  <a:prstGeom prst="rtTriangl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240" name="TextBox 239"/>
              <p:cNvSpPr txBox="1"/>
              <p:nvPr/>
            </p:nvSpPr>
            <p:spPr>
              <a:xfrm>
                <a:off x="396254" y="2749340"/>
                <a:ext cx="8089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bg1"/>
                    </a:solidFill>
                  </a:rPr>
                  <a:t>PROFILO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1" name="Группа 470"/>
            <p:cNvGrpSpPr/>
            <p:nvPr/>
          </p:nvGrpSpPr>
          <p:grpSpPr>
            <a:xfrm>
              <a:off x="5652839" y="2699545"/>
              <a:ext cx="1826129" cy="377260"/>
              <a:chOff x="5652839" y="2699545"/>
              <a:chExt cx="1826129" cy="377260"/>
            </a:xfrm>
          </p:grpSpPr>
          <p:grpSp>
            <p:nvGrpSpPr>
              <p:cNvPr id="461" name="Группа 460"/>
              <p:cNvGrpSpPr/>
              <p:nvPr/>
            </p:nvGrpSpPr>
            <p:grpSpPr>
              <a:xfrm flipH="1">
                <a:off x="5652839" y="2714913"/>
                <a:ext cx="1826129" cy="361892"/>
                <a:chOff x="97539" y="2764707"/>
                <a:chExt cx="1826129" cy="361892"/>
              </a:xfrm>
            </p:grpSpPr>
            <p:sp>
              <p:nvSpPr>
                <p:cNvPr id="462" name="Прямоугольный треугольник 461"/>
                <p:cNvSpPr/>
                <p:nvPr/>
              </p:nvSpPr>
              <p:spPr>
                <a:xfrm flipH="1" flipV="1">
                  <a:off x="97539" y="3041749"/>
                  <a:ext cx="84860" cy="84850"/>
                </a:xfrm>
                <a:prstGeom prst="rtTriangl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463" name="Группа 462"/>
                <p:cNvGrpSpPr/>
                <p:nvPr/>
              </p:nvGrpSpPr>
              <p:grpSpPr>
                <a:xfrm>
                  <a:off x="97539" y="2764707"/>
                  <a:ext cx="1826129" cy="277043"/>
                  <a:chOff x="36215" y="2732911"/>
                  <a:chExt cx="2452096" cy="372009"/>
                </a:xfrm>
              </p:grpSpPr>
              <p:sp>
                <p:nvSpPr>
                  <p:cNvPr id="464" name="Прямоугольник 463"/>
                  <p:cNvSpPr/>
                  <p:nvPr/>
                </p:nvSpPr>
                <p:spPr>
                  <a:xfrm>
                    <a:off x="36215" y="2732912"/>
                    <a:ext cx="2160240" cy="372008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65" name="Прямоугольный треугольник 464"/>
                  <p:cNvSpPr/>
                  <p:nvPr/>
                </p:nvSpPr>
                <p:spPr>
                  <a:xfrm flipV="1">
                    <a:off x="2196455" y="2732911"/>
                    <a:ext cx="291856" cy="372008"/>
                  </a:xfrm>
                  <a:prstGeom prst="rtTriangl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241" name="TextBox 240"/>
              <p:cNvSpPr txBox="1"/>
              <p:nvPr/>
            </p:nvSpPr>
            <p:spPr>
              <a:xfrm>
                <a:off x="5868863" y="2699545"/>
                <a:ext cx="128539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dirty="0" smtClean="0">
                    <a:solidFill>
                      <a:schemeClr val="bg1"/>
                    </a:solidFill>
                  </a:rPr>
                  <a:t>COMPETENZE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77" name="Группа 476"/>
          <p:cNvGrpSpPr/>
          <p:nvPr/>
        </p:nvGrpSpPr>
        <p:grpSpPr>
          <a:xfrm>
            <a:off x="97539" y="7578948"/>
            <a:ext cx="7381429" cy="377259"/>
            <a:chOff x="97539" y="7657769"/>
            <a:chExt cx="7381429" cy="377259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grpSp>
          <p:nvGrpSpPr>
            <p:cNvPr id="474" name="Группа 473"/>
            <p:cNvGrpSpPr/>
            <p:nvPr/>
          </p:nvGrpSpPr>
          <p:grpSpPr>
            <a:xfrm>
              <a:off x="97539" y="7657769"/>
              <a:ext cx="1826129" cy="377259"/>
              <a:chOff x="97539" y="7657769"/>
              <a:chExt cx="1826129" cy="377259"/>
            </a:xfrm>
          </p:grpSpPr>
          <p:grpSp>
            <p:nvGrpSpPr>
              <p:cNvPr id="456" name="Группа 455"/>
              <p:cNvGrpSpPr/>
              <p:nvPr/>
            </p:nvGrpSpPr>
            <p:grpSpPr>
              <a:xfrm>
                <a:off x="97539" y="7673136"/>
                <a:ext cx="1826129" cy="361892"/>
                <a:chOff x="97539" y="2764707"/>
                <a:chExt cx="1826129" cy="361892"/>
              </a:xfrm>
            </p:grpSpPr>
            <p:sp>
              <p:nvSpPr>
                <p:cNvPr id="457" name="Прямоугольный треугольник 456"/>
                <p:cNvSpPr/>
                <p:nvPr/>
              </p:nvSpPr>
              <p:spPr>
                <a:xfrm flipH="1" flipV="1">
                  <a:off x="97539" y="3041749"/>
                  <a:ext cx="84860" cy="84850"/>
                </a:xfrm>
                <a:prstGeom prst="rtTriangl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458" name="Группа 457"/>
                <p:cNvGrpSpPr/>
                <p:nvPr/>
              </p:nvGrpSpPr>
              <p:grpSpPr>
                <a:xfrm>
                  <a:off x="97539" y="2764707"/>
                  <a:ext cx="1826129" cy="277043"/>
                  <a:chOff x="36215" y="2732911"/>
                  <a:chExt cx="2452096" cy="372009"/>
                </a:xfrm>
              </p:grpSpPr>
              <p:sp>
                <p:nvSpPr>
                  <p:cNvPr id="459" name="Прямоугольник 458"/>
                  <p:cNvSpPr/>
                  <p:nvPr/>
                </p:nvSpPr>
                <p:spPr>
                  <a:xfrm>
                    <a:off x="36215" y="2732912"/>
                    <a:ext cx="2160240" cy="372008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60" name="Прямоугольный треугольник 459"/>
                  <p:cNvSpPr/>
                  <p:nvPr/>
                </p:nvSpPr>
                <p:spPr>
                  <a:xfrm flipV="1">
                    <a:off x="2196455" y="2732911"/>
                    <a:ext cx="291856" cy="372008"/>
                  </a:xfrm>
                  <a:prstGeom prst="rtTriangl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242" name="TextBox 241"/>
              <p:cNvSpPr txBox="1"/>
              <p:nvPr/>
            </p:nvSpPr>
            <p:spPr>
              <a:xfrm>
                <a:off x="396254" y="7657769"/>
                <a:ext cx="1229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</a:rPr>
                  <a:t>FORMAZIONE 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5" name="Группа 474"/>
            <p:cNvGrpSpPr/>
            <p:nvPr/>
          </p:nvGrpSpPr>
          <p:grpSpPr>
            <a:xfrm>
              <a:off x="5652839" y="7657769"/>
              <a:ext cx="1826129" cy="377259"/>
              <a:chOff x="5652839" y="7657769"/>
              <a:chExt cx="1826129" cy="377259"/>
            </a:xfrm>
          </p:grpSpPr>
          <p:grpSp>
            <p:nvGrpSpPr>
              <p:cNvPr id="466" name="Группа 465"/>
              <p:cNvGrpSpPr/>
              <p:nvPr/>
            </p:nvGrpSpPr>
            <p:grpSpPr>
              <a:xfrm flipH="1">
                <a:off x="5652839" y="7673136"/>
                <a:ext cx="1826129" cy="361892"/>
                <a:chOff x="97539" y="2764707"/>
                <a:chExt cx="1826129" cy="361892"/>
              </a:xfrm>
            </p:grpSpPr>
            <p:sp>
              <p:nvSpPr>
                <p:cNvPr id="467" name="Прямоугольный треугольник 466"/>
                <p:cNvSpPr/>
                <p:nvPr/>
              </p:nvSpPr>
              <p:spPr>
                <a:xfrm flipH="1" flipV="1">
                  <a:off x="97539" y="3041749"/>
                  <a:ext cx="84860" cy="84850"/>
                </a:xfrm>
                <a:prstGeom prst="rtTriangl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468" name="Группа 467"/>
                <p:cNvGrpSpPr/>
                <p:nvPr/>
              </p:nvGrpSpPr>
              <p:grpSpPr>
                <a:xfrm>
                  <a:off x="97539" y="2764707"/>
                  <a:ext cx="1826129" cy="277043"/>
                  <a:chOff x="36215" y="2732911"/>
                  <a:chExt cx="2452096" cy="372009"/>
                </a:xfrm>
              </p:grpSpPr>
              <p:sp>
                <p:nvSpPr>
                  <p:cNvPr id="469" name="Прямоугольник 468"/>
                  <p:cNvSpPr/>
                  <p:nvPr/>
                </p:nvSpPr>
                <p:spPr>
                  <a:xfrm>
                    <a:off x="36215" y="2732912"/>
                    <a:ext cx="2160240" cy="372008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70" name="Прямоугольный треугольник 469"/>
                  <p:cNvSpPr/>
                  <p:nvPr/>
                </p:nvSpPr>
                <p:spPr>
                  <a:xfrm flipV="1">
                    <a:off x="2196455" y="2732911"/>
                    <a:ext cx="291856" cy="372008"/>
                  </a:xfrm>
                  <a:prstGeom prst="rtTriangl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243" name="TextBox 242"/>
              <p:cNvSpPr txBox="1"/>
              <p:nvPr/>
            </p:nvSpPr>
            <p:spPr>
              <a:xfrm>
                <a:off x="6057268" y="7657769"/>
                <a:ext cx="11797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400" dirty="0" smtClean="0">
                    <a:solidFill>
                      <a:schemeClr val="bg1"/>
                    </a:solidFill>
                  </a:rPr>
                  <a:t>PERSONALITÀ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78" name="Прямоугольная выноска 477"/>
          <p:cNvSpPr/>
          <p:nvPr/>
        </p:nvSpPr>
        <p:spPr>
          <a:xfrm>
            <a:off x="5302422" y="8152681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4" name="Прямоугольная выноска 477"/>
          <p:cNvSpPr/>
          <p:nvPr/>
        </p:nvSpPr>
        <p:spPr>
          <a:xfrm>
            <a:off x="5302422" y="9010445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5" name="Прямоугольная выноска 477"/>
          <p:cNvSpPr/>
          <p:nvPr/>
        </p:nvSpPr>
        <p:spPr>
          <a:xfrm>
            <a:off x="5302422" y="9868210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6" name="Прямоугольная выноска 477"/>
          <p:cNvSpPr/>
          <p:nvPr/>
        </p:nvSpPr>
        <p:spPr>
          <a:xfrm flipH="1">
            <a:off x="6094590" y="8581563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7" name="Прямоугольная выноска 477"/>
          <p:cNvSpPr/>
          <p:nvPr/>
        </p:nvSpPr>
        <p:spPr>
          <a:xfrm flipH="1">
            <a:off x="6094590" y="9439327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8" name="TextBox 487"/>
          <p:cNvSpPr txBox="1"/>
          <p:nvPr/>
        </p:nvSpPr>
        <p:spPr>
          <a:xfrm>
            <a:off x="5436815" y="8143625"/>
            <a:ext cx="49084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6397739" y="8581563"/>
            <a:ext cx="5757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creativo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0" name="TextBox 489"/>
          <p:cNvSpPr txBox="1"/>
          <p:nvPr/>
        </p:nvSpPr>
        <p:spPr>
          <a:xfrm>
            <a:off x="5512424" y="9005918"/>
            <a:ext cx="8002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responsabile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1" name="TextBox 490"/>
          <p:cNvSpPr txBox="1"/>
          <p:nvPr/>
        </p:nvSpPr>
        <p:spPr>
          <a:xfrm>
            <a:off x="6360474" y="9439327"/>
            <a:ext cx="7457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organizzato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2" name="TextBox 491"/>
          <p:cNvSpPr txBox="1"/>
          <p:nvPr/>
        </p:nvSpPr>
        <p:spPr>
          <a:xfrm>
            <a:off x="5491472" y="9868210"/>
            <a:ext cx="7152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innovatore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00" name="Группа 499"/>
          <p:cNvGrpSpPr/>
          <p:nvPr/>
        </p:nvGrpSpPr>
        <p:grpSpPr>
          <a:xfrm>
            <a:off x="657999" y="1062503"/>
            <a:ext cx="1090733" cy="415498"/>
            <a:chOff x="360437" y="394698"/>
            <a:chExt cx="1090733" cy="415498"/>
          </a:xfrm>
        </p:grpSpPr>
        <p:pic>
          <p:nvPicPr>
            <p:cNvPr id="494" name="Рисунок 49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437" y="450156"/>
              <a:ext cx="179832" cy="316993"/>
            </a:xfrm>
            <a:prstGeom prst="rect">
              <a:avLst/>
            </a:prstGeom>
          </p:spPr>
        </p:pic>
        <p:sp>
          <p:nvSpPr>
            <p:cNvPr id="495" name="Прямоугольник 494"/>
            <p:cNvSpPr/>
            <p:nvPr/>
          </p:nvSpPr>
          <p:spPr>
            <a:xfrm>
              <a:off x="585227" y="394698"/>
              <a:ext cx="865943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50" b="1" dirty="0" smtClean="0">
                  <a:solidFill>
                    <a:schemeClr val="bg1">
                      <a:lumMod val="50000"/>
                    </a:schemeClr>
                  </a:solidFill>
                </a:rPr>
                <a:t>000 </a:t>
              </a:r>
              <a:r>
                <a:rPr lang="fr-FR" sz="1050" b="1" dirty="0">
                  <a:solidFill>
                    <a:schemeClr val="bg1">
                      <a:lumMod val="50000"/>
                    </a:schemeClr>
                  </a:solidFill>
                </a:rPr>
                <a:t>111 </a:t>
              </a:r>
              <a:r>
                <a:rPr lang="fr-FR" sz="1050" b="1" dirty="0" smtClean="0">
                  <a:solidFill>
                    <a:schemeClr val="bg1">
                      <a:lumMod val="50000"/>
                    </a:schemeClr>
                  </a:solidFill>
                </a:rPr>
                <a:t>333</a:t>
              </a:r>
            </a:p>
            <a:p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</a:rPr>
                <a:t>000 222 444</a:t>
              </a:r>
              <a:endParaRPr lang="en-US" sz="1050" b="1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01" name="Группа 500"/>
          <p:cNvGrpSpPr/>
          <p:nvPr/>
        </p:nvGrpSpPr>
        <p:grpSpPr>
          <a:xfrm>
            <a:off x="612279" y="1619054"/>
            <a:ext cx="1389727" cy="415498"/>
            <a:chOff x="314717" y="879005"/>
            <a:chExt cx="1389727" cy="415498"/>
          </a:xfrm>
        </p:grpSpPr>
        <p:pic>
          <p:nvPicPr>
            <p:cNvPr id="496" name="Рисунок 49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17" y="897759"/>
              <a:ext cx="271273" cy="216408"/>
            </a:xfrm>
            <a:prstGeom prst="rect">
              <a:avLst/>
            </a:prstGeom>
          </p:spPr>
        </p:pic>
        <p:sp>
          <p:nvSpPr>
            <p:cNvPr id="497" name="Прямоугольник 496"/>
            <p:cNvSpPr/>
            <p:nvPr/>
          </p:nvSpPr>
          <p:spPr>
            <a:xfrm>
              <a:off x="585227" y="879005"/>
              <a:ext cx="1119217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</a:rPr>
                <a:t>12 Street Name</a:t>
              </a:r>
              <a:r>
                <a:rPr lang="en-US" sz="1050" b="1" dirty="0" smtClean="0">
                  <a:solidFill>
                    <a:schemeClr val="bg1">
                      <a:lumMod val="50000"/>
                    </a:schemeClr>
                  </a:solidFill>
                </a:rPr>
                <a:t>,</a:t>
              </a:r>
            </a:p>
            <a:p>
              <a:r>
                <a:rPr lang="en-US" sz="1050" b="1" dirty="0" smtClean="0">
                  <a:solidFill>
                    <a:schemeClr val="bg1">
                      <a:lumMod val="50000"/>
                    </a:schemeClr>
                  </a:solidFill>
                </a:rPr>
                <a:t>Roma</a:t>
              </a:r>
              <a:endParaRPr lang="en-US" sz="105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02" name="Группа 501"/>
          <p:cNvGrpSpPr/>
          <p:nvPr/>
        </p:nvGrpSpPr>
        <p:grpSpPr>
          <a:xfrm>
            <a:off x="639711" y="666180"/>
            <a:ext cx="1533816" cy="255270"/>
            <a:chOff x="342149" y="1242244"/>
            <a:chExt cx="1533816" cy="255270"/>
          </a:xfrm>
        </p:grpSpPr>
        <p:pic>
          <p:nvPicPr>
            <p:cNvPr id="498" name="Рисунок 49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149" y="1275010"/>
              <a:ext cx="216408" cy="222504"/>
            </a:xfrm>
            <a:prstGeom prst="rect">
              <a:avLst/>
            </a:prstGeom>
          </p:spPr>
        </p:pic>
        <p:sp>
          <p:nvSpPr>
            <p:cNvPr id="499" name="Прямоугольник 498"/>
            <p:cNvSpPr/>
            <p:nvPr/>
          </p:nvSpPr>
          <p:spPr>
            <a:xfrm>
              <a:off x="585227" y="1242244"/>
              <a:ext cx="1290738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b="1" dirty="0" err="1" smtClean="0">
                  <a:solidFill>
                    <a:schemeClr val="bg1">
                      <a:lumMod val="50000"/>
                    </a:schemeClr>
                  </a:solidFill>
                </a:rPr>
                <a:t>anaffera@mail.com</a:t>
              </a:r>
              <a:endParaRPr lang="en-US" sz="105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98431" y="4043805"/>
            <a:ext cx="4701852" cy="792018"/>
          </a:xfrm>
          <a:prstGeom prst="rect">
            <a:avLst/>
          </a:pr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09" r="5240"/>
          <a:stretch/>
        </p:blipFill>
        <p:spPr>
          <a:xfrm>
            <a:off x="5390096" y="317190"/>
            <a:ext cx="1918927" cy="1927434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235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55</cp:revision>
  <dcterms:created xsi:type="dcterms:W3CDTF">2016-06-23T12:34:36Z</dcterms:created>
  <dcterms:modified xsi:type="dcterms:W3CDTF">2019-01-05T12:33:58Z</dcterms:modified>
</cp:coreProperties>
</file>