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9E9B"/>
    <a:srgbClr val="3EC6C6"/>
    <a:srgbClr val="8BDFDD"/>
    <a:srgbClr val="6CD6D4"/>
    <a:srgbClr val="78C363"/>
    <a:srgbClr val="565752"/>
    <a:srgbClr val="CAC08B"/>
    <a:srgbClr val="7F8179"/>
    <a:srgbClr val="CAC09E"/>
    <a:srgbClr val="B6A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4"/>
    <p:restoredTop sz="94668"/>
  </p:normalViewPr>
  <p:slideViewPr>
    <p:cSldViewPr>
      <p:cViewPr>
        <p:scale>
          <a:sx n="91" d="100"/>
          <a:sy n="91" d="100"/>
        </p:scale>
        <p:origin x="1362" y="-305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5292799" y="306140"/>
            <a:ext cx="2016008" cy="2016008"/>
          </a:xfrm>
          <a:prstGeom prst="rect">
            <a:avLst/>
          </a:prstGeom>
          <a:solidFill>
            <a:srgbClr val="3EC6C6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-4557" y="0"/>
            <a:ext cx="904868" cy="10693400"/>
            <a:chOff x="-4557" y="0"/>
            <a:chExt cx="904868" cy="106934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0"/>
              <a:ext cx="900311" cy="6193258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55" y="9793400"/>
              <a:ext cx="450000" cy="450000"/>
            </a:xfrm>
            <a:prstGeom prst="rect">
              <a:avLst/>
            </a:prstGeom>
            <a:solidFill>
              <a:srgbClr val="2D9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449989" y="10243400"/>
              <a:ext cx="450000" cy="450000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450311" y="9343400"/>
              <a:ext cx="450000" cy="450000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-2284" y="8893400"/>
              <a:ext cx="450000" cy="450000"/>
            </a:xfrm>
            <a:prstGeom prst="rect">
              <a:avLst/>
            </a:prstGeom>
            <a:solidFill>
              <a:srgbClr val="2D9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445443" y="8443400"/>
              <a:ext cx="450000" cy="450000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-4557" y="7993258"/>
              <a:ext cx="450000" cy="450000"/>
            </a:xfrm>
            <a:prstGeom prst="rect">
              <a:avLst/>
            </a:prstGeom>
            <a:solidFill>
              <a:srgbClr val="2D9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447716" y="7543258"/>
              <a:ext cx="450000" cy="450000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-4557" y="7093258"/>
              <a:ext cx="450000" cy="450000"/>
            </a:xfrm>
            <a:prstGeom prst="rect">
              <a:avLst/>
            </a:prstGeom>
            <a:solidFill>
              <a:srgbClr val="2D9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445443" y="6643258"/>
              <a:ext cx="450000" cy="450000"/>
            </a:xfrm>
            <a:prstGeom prst="rect">
              <a:avLst/>
            </a:prstGeom>
            <a:solidFill>
              <a:srgbClr val="3EC6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-4557" y="6193258"/>
              <a:ext cx="450000" cy="450000"/>
            </a:xfrm>
            <a:prstGeom prst="rect">
              <a:avLst/>
            </a:prstGeom>
            <a:solidFill>
              <a:srgbClr val="2D9E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1" name="TextBox 40"/>
          <p:cNvSpPr txBox="1"/>
          <p:nvPr/>
        </p:nvSpPr>
        <p:spPr>
          <a:xfrm rot="16200000">
            <a:off x="-1861727" y="1984611"/>
            <a:ext cx="4589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Vincent DUMONT</a:t>
            </a:r>
            <a:endParaRPr lang="ru-RU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1088810" y="9595172"/>
            <a:ext cx="6209953" cy="0"/>
          </a:xfrm>
          <a:prstGeom prst="line">
            <a:avLst/>
          </a:prstGeom>
          <a:ln w="19050">
            <a:solidFill>
              <a:srgbClr val="2D9E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1047026" y="4456389"/>
            <a:ext cx="6228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Группа 51"/>
          <p:cNvGrpSpPr/>
          <p:nvPr/>
        </p:nvGrpSpPr>
        <p:grpSpPr>
          <a:xfrm>
            <a:off x="3636615" y="3324504"/>
            <a:ext cx="2522124" cy="1423590"/>
            <a:chOff x="4140671" y="2860045"/>
            <a:chExt cx="2522124" cy="1423590"/>
          </a:xfrm>
        </p:grpSpPr>
        <p:grpSp>
          <p:nvGrpSpPr>
            <p:cNvPr id="131" name="Группа 130"/>
            <p:cNvGrpSpPr/>
            <p:nvPr/>
          </p:nvGrpSpPr>
          <p:grpSpPr>
            <a:xfrm>
              <a:off x="4238195" y="2860045"/>
              <a:ext cx="2424600" cy="1177087"/>
              <a:chOff x="5891110" y="5987025"/>
              <a:chExt cx="2424600" cy="1177087"/>
            </a:xfrm>
          </p:grpSpPr>
          <p:grpSp>
            <p:nvGrpSpPr>
              <p:cNvPr id="146" name="Группа 145"/>
              <p:cNvGrpSpPr/>
              <p:nvPr/>
            </p:nvGrpSpPr>
            <p:grpSpPr>
              <a:xfrm>
                <a:off x="5891110" y="6048000"/>
                <a:ext cx="432048" cy="1116112"/>
                <a:chOff x="1026319" y="5706740"/>
                <a:chExt cx="432048" cy="1116112"/>
              </a:xfrm>
            </p:grpSpPr>
            <p:grpSp>
              <p:nvGrpSpPr>
                <p:cNvPr id="149" name="Группа 148"/>
                <p:cNvGrpSpPr/>
                <p:nvPr/>
              </p:nvGrpSpPr>
              <p:grpSpPr>
                <a:xfrm>
                  <a:off x="1026319" y="5706740"/>
                  <a:ext cx="432048" cy="432048"/>
                  <a:chOff x="1026319" y="5450776"/>
                  <a:chExt cx="432048" cy="432048"/>
                </a:xfrm>
              </p:grpSpPr>
              <p:sp>
                <p:nvSpPr>
                  <p:cNvPr id="152" name="Прямоугольник 151"/>
                  <p:cNvSpPr/>
                  <p:nvPr/>
                </p:nvSpPr>
                <p:spPr>
                  <a:xfrm>
                    <a:off x="1026319" y="5450776"/>
                    <a:ext cx="432048" cy="432048"/>
                  </a:xfrm>
                  <a:prstGeom prst="rect">
                    <a:avLst/>
                  </a:prstGeom>
                  <a:solidFill>
                    <a:srgbClr val="3EC6C6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3" name="Прямоугольник 152"/>
                  <p:cNvSpPr/>
                  <p:nvPr/>
                </p:nvSpPr>
                <p:spPr>
                  <a:xfrm>
                    <a:off x="1088618" y="5513075"/>
                    <a:ext cx="307449" cy="307449"/>
                  </a:xfrm>
                  <a:prstGeom prst="rect">
                    <a:avLst/>
                  </a:prstGeom>
                  <a:solidFill>
                    <a:schemeClr val="bg1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50" name="Овал 149"/>
                <p:cNvSpPr/>
                <p:nvPr/>
              </p:nvSpPr>
              <p:spPr>
                <a:xfrm>
                  <a:off x="1188343" y="6714852"/>
                  <a:ext cx="108000" cy="108000"/>
                </a:xfrm>
                <a:prstGeom prst="ellipse">
                  <a:avLst/>
                </a:prstGeom>
                <a:solidFill>
                  <a:srgbClr val="3EC6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51" name="Прямая соединительная линия 150"/>
                <p:cNvCxnSpPr>
                  <a:stCxn id="150" idx="0"/>
                  <a:endCxn id="152" idx="2"/>
                </p:cNvCxnSpPr>
                <p:nvPr/>
              </p:nvCxnSpPr>
              <p:spPr>
                <a:xfrm flipV="1">
                  <a:off x="1242343" y="6138788"/>
                  <a:ext cx="0" cy="576064"/>
                </a:xfrm>
                <a:prstGeom prst="line">
                  <a:avLst/>
                </a:prstGeom>
                <a:ln w="38100">
                  <a:solidFill>
                    <a:srgbClr val="3EC6C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7" name="TextBox 146"/>
              <p:cNvSpPr txBox="1"/>
              <p:nvPr/>
            </p:nvSpPr>
            <p:spPr>
              <a:xfrm>
                <a:off x="5902590" y="6094746"/>
                <a:ext cx="4090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05</a:t>
                </a:r>
                <a:endParaRPr lang="ru-RU" sz="1600" dirty="0">
                  <a:solidFill>
                    <a:schemeClr val="bg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6323158" y="5987025"/>
                <a:ext cx="1992552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>
                    <a:solidFill>
                      <a:srgbClr val="3EC6C6"/>
                    </a:solidFill>
                  </a:rPr>
                  <a:t>POSIZIONE |</a:t>
                </a:r>
                <a:r>
                  <a:rPr lang="en-US" sz="900" b="1" dirty="0">
                    <a:solidFill>
                      <a:srgbClr val="B8DE6F"/>
                    </a:solidFill>
                  </a:rPr>
                  <a:t> </a:t>
                </a:r>
                <a:r>
                  <a:rPr lang="en-US" sz="900" b="1" dirty="0">
                    <a:solidFill>
                      <a:schemeClr val="bg1">
                        <a:lumMod val="50000"/>
                      </a:schemeClr>
                    </a:solidFill>
                  </a:rPr>
                  <a:t>SOCIETÀ</a:t>
                </a:r>
              </a:p>
              <a:p>
                <a:r>
                  <a:rPr lang="fr-FR" sz="9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9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Morbi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tristique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sapien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nec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nulla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imperdiet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33" name="TextBox 132"/>
            <p:cNvSpPr txBox="1"/>
            <p:nvPr/>
          </p:nvSpPr>
          <p:spPr>
            <a:xfrm>
              <a:off x="4140671" y="4068191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3EC6C6"/>
                  </a:solidFill>
                </a:rPr>
                <a:t>2012-2014</a:t>
              </a:r>
              <a:endParaRPr lang="ru-RU" sz="800" b="1" dirty="0">
                <a:solidFill>
                  <a:srgbClr val="3EC6C6"/>
                </a:solidFill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4961231" y="4166751"/>
            <a:ext cx="2491808" cy="1652647"/>
            <a:chOff x="4549486" y="3702292"/>
            <a:chExt cx="2491808" cy="1652647"/>
          </a:xfrm>
        </p:grpSpPr>
        <p:grpSp>
          <p:nvGrpSpPr>
            <p:cNvPr id="132" name="Группа 131"/>
            <p:cNvGrpSpPr/>
            <p:nvPr/>
          </p:nvGrpSpPr>
          <p:grpSpPr>
            <a:xfrm>
              <a:off x="4647010" y="3947020"/>
              <a:ext cx="2394284" cy="1407919"/>
              <a:chOff x="4697417" y="7074000"/>
              <a:chExt cx="2394284" cy="1407919"/>
            </a:xfrm>
          </p:grpSpPr>
          <p:grpSp>
            <p:nvGrpSpPr>
              <p:cNvPr id="138" name="Группа 137"/>
              <p:cNvGrpSpPr/>
              <p:nvPr/>
            </p:nvGrpSpPr>
            <p:grpSpPr>
              <a:xfrm flipV="1">
                <a:off x="4697417" y="7074000"/>
                <a:ext cx="432048" cy="1116112"/>
                <a:chOff x="1026319" y="5706740"/>
                <a:chExt cx="432048" cy="1116112"/>
              </a:xfrm>
            </p:grpSpPr>
            <p:grpSp>
              <p:nvGrpSpPr>
                <p:cNvPr id="141" name="Группа 140"/>
                <p:cNvGrpSpPr/>
                <p:nvPr/>
              </p:nvGrpSpPr>
              <p:grpSpPr>
                <a:xfrm>
                  <a:off x="1026319" y="5706740"/>
                  <a:ext cx="432048" cy="432048"/>
                  <a:chOff x="1026319" y="5450776"/>
                  <a:chExt cx="432048" cy="432048"/>
                </a:xfrm>
              </p:grpSpPr>
              <p:sp>
                <p:nvSpPr>
                  <p:cNvPr id="144" name="Прямоугольник 143"/>
                  <p:cNvSpPr/>
                  <p:nvPr/>
                </p:nvSpPr>
                <p:spPr>
                  <a:xfrm>
                    <a:off x="1026319" y="5450776"/>
                    <a:ext cx="432048" cy="432048"/>
                  </a:xfrm>
                  <a:prstGeom prst="rect">
                    <a:avLst/>
                  </a:prstGeom>
                  <a:solidFill>
                    <a:srgbClr val="3EC6C6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45" name="Прямоугольник 144"/>
                  <p:cNvSpPr/>
                  <p:nvPr/>
                </p:nvSpPr>
                <p:spPr>
                  <a:xfrm>
                    <a:off x="1088618" y="5513075"/>
                    <a:ext cx="307449" cy="307449"/>
                  </a:xfrm>
                  <a:prstGeom prst="rect">
                    <a:avLst/>
                  </a:prstGeom>
                  <a:solidFill>
                    <a:schemeClr val="bg1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42" name="Овал 141"/>
                <p:cNvSpPr/>
                <p:nvPr/>
              </p:nvSpPr>
              <p:spPr>
                <a:xfrm>
                  <a:off x="1188343" y="6714852"/>
                  <a:ext cx="108000" cy="108000"/>
                </a:xfrm>
                <a:prstGeom prst="ellipse">
                  <a:avLst/>
                </a:prstGeom>
                <a:solidFill>
                  <a:srgbClr val="3EC6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43" name="Прямая соединительная линия 142"/>
                <p:cNvCxnSpPr>
                  <a:stCxn id="142" idx="0"/>
                  <a:endCxn id="144" idx="2"/>
                </p:cNvCxnSpPr>
                <p:nvPr/>
              </p:nvCxnSpPr>
              <p:spPr>
                <a:xfrm flipV="1">
                  <a:off x="1242343" y="6138788"/>
                  <a:ext cx="0" cy="576064"/>
                </a:xfrm>
                <a:prstGeom prst="line">
                  <a:avLst/>
                </a:prstGeom>
                <a:ln w="38100">
                  <a:solidFill>
                    <a:srgbClr val="3EC6C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9" name="TextBox 138"/>
              <p:cNvSpPr txBox="1"/>
              <p:nvPr/>
            </p:nvSpPr>
            <p:spPr>
              <a:xfrm>
                <a:off x="4708898" y="7804811"/>
                <a:ext cx="4090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04</a:t>
                </a:r>
                <a:endParaRPr lang="ru-RU" sz="1600" dirty="0">
                  <a:solidFill>
                    <a:schemeClr val="bg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5129465" y="7697089"/>
                <a:ext cx="1962236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>
                    <a:solidFill>
                      <a:srgbClr val="3EC6C6"/>
                    </a:solidFill>
                  </a:rPr>
                  <a:t>POSIZIONE |</a:t>
                </a:r>
                <a:r>
                  <a:rPr lang="en-US" sz="900" b="1" dirty="0">
                    <a:solidFill>
                      <a:srgbClr val="B8DE6F"/>
                    </a:solidFill>
                  </a:rPr>
                  <a:t> </a:t>
                </a:r>
                <a:r>
                  <a:rPr lang="en-US" sz="900" b="1" dirty="0">
                    <a:solidFill>
                      <a:schemeClr val="bg1">
                        <a:lumMod val="50000"/>
                      </a:schemeClr>
                    </a:solidFill>
                  </a:rPr>
                  <a:t>SOCIETÀ</a:t>
                </a:r>
              </a:p>
              <a:p>
                <a:r>
                  <a:rPr lang="fr-FR" sz="9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9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Morbi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tristique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sapien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nec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nulla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imperdiet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4549486" y="3702292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3EC6C6"/>
                  </a:solidFill>
                </a:rPr>
                <a:t>2014-2016</a:t>
              </a:r>
              <a:endParaRPr lang="ru-RU" sz="800" b="1" dirty="0">
                <a:solidFill>
                  <a:srgbClr val="3EC6C6"/>
                </a:solidFill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972319" y="3324504"/>
            <a:ext cx="2520280" cy="1423590"/>
            <a:chOff x="1332359" y="2860045"/>
            <a:chExt cx="2520280" cy="1423590"/>
          </a:xfrm>
        </p:grpSpPr>
        <p:grpSp>
          <p:nvGrpSpPr>
            <p:cNvPr id="130" name="Группа 129"/>
            <p:cNvGrpSpPr/>
            <p:nvPr/>
          </p:nvGrpSpPr>
          <p:grpSpPr>
            <a:xfrm>
              <a:off x="1429883" y="2860045"/>
              <a:ext cx="2422756" cy="1177087"/>
              <a:chOff x="3503723" y="5987025"/>
              <a:chExt cx="2422756" cy="1177087"/>
            </a:xfrm>
          </p:grpSpPr>
          <p:grpSp>
            <p:nvGrpSpPr>
              <p:cNvPr id="154" name="Группа 153"/>
              <p:cNvGrpSpPr/>
              <p:nvPr/>
            </p:nvGrpSpPr>
            <p:grpSpPr>
              <a:xfrm>
                <a:off x="3503723" y="6048000"/>
                <a:ext cx="432048" cy="1116112"/>
                <a:chOff x="1026319" y="5706740"/>
                <a:chExt cx="432048" cy="1116112"/>
              </a:xfrm>
            </p:grpSpPr>
            <p:grpSp>
              <p:nvGrpSpPr>
                <p:cNvPr id="157" name="Группа 156"/>
                <p:cNvGrpSpPr/>
                <p:nvPr/>
              </p:nvGrpSpPr>
              <p:grpSpPr>
                <a:xfrm>
                  <a:off x="1026319" y="5706740"/>
                  <a:ext cx="432048" cy="432048"/>
                  <a:chOff x="1026319" y="5450776"/>
                  <a:chExt cx="432048" cy="432048"/>
                </a:xfrm>
              </p:grpSpPr>
              <p:sp>
                <p:nvSpPr>
                  <p:cNvPr id="160" name="Прямоугольник 159"/>
                  <p:cNvSpPr/>
                  <p:nvPr/>
                </p:nvSpPr>
                <p:spPr>
                  <a:xfrm>
                    <a:off x="1026319" y="5450776"/>
                    <a:ext cx="432048" cy="432048"/>
                  </a:xfrm>
                  <a:prstGeom prst="rect">
                    <a:avLst/>
                  </a:prstGeom>
                  <a:solidFill>
                    <a:srgbClr val="3EC6C6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1" name="Прямоугольник 160"/>
                  <p:cNvSpPr/>
                  <p:nvPr/>
                </p:nvSpPr>
                <p:spPr>
                  <a:xfrm>
                    <a:off x="1088618" y="5513075"/>
                    <a:ext cx="307449" cy="307449"/>
                  </a:xfrm>
                  <a:prstGeom prst="rect">
                    <a:avLst/>
                  </a:prstGeom>
                  <a:solidFill>
                    <a:schemeClr val="bg1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58" name="Овал 157"/>
                <p:cNvSpPr/>
                <p:nvPr/>
              </p:nvSpPr>
              <p:spPr>
                <a:xfrm>
                  <a:off x="1188343" y="6714852"/>
                  <a:ext cx="108000" cy="108000"/>
                </a:xfrm>
                <a:prstGeom prst="ellipse">
                  <a:avLst/>
                </a:prstGeom>
                <a:solidFill>
                  <a:srgbClr val="3EC6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59" name="Прямая соединительная линия 158"/>
                <p:cNvCxnSpPr>
                  <a:stCxn id="158" idx="0"/>
                  <a:endCxn id="160" idx="2"/>
                </p:cNvCxnSpPr>
                <p:nvPr/>
              </p:nvCxnSpPr>
              <p:spPr>
                <a:xfrm flipV="1">
                  <a:off x="1242343" y="6138788"/>
                  <a:ext cx="0" cy="576064"/>
                </a:xfrm>
                <a:prstGeom prst="line">
                  <a:avLst/>
                </a:prstGeom>
                <a:ln w="38100">
                  <a:solidFill>
                    <a:srgbClr val="3EC6C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5" name="TextBox 154"/>
              <p:cNvSpPr txBox="1"/>
              <p:nvPr/>
            </p:nvSpPr>
            <p:spPr>
              <a:xfrm>
                <a:off x="3515203" y="6094746"/>
                <a:ext cx="4090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03</a:t>
                </a:r>
                <a:endParaRPr lang="ru-RU" sz="1600" dirty="0">
                  <a:solidFill>
                    <a:schemeClr val="bg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3943909" y="5987025"/>
                <a:ext cx="1982570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>
                    <a:solidFill>
                      <a:srgbClr val="3EC6C6"/>
                    </a:solidFill>
                  </a:rPr>
                  <a:t>POSIZIONE |</a:t>
                </a:r>
                <a:r>
                  <a:rPr lang="en-US" sz="900" b="1" dirty="0" smtClean="0">
                    <a:solidFill>
                      <a:srgbClr val="B8DE6F"/>
                    </a:solidFill>
                  </a:rPr>
                  <a:t> </a:t>
                </a:r>
                <a:r>
                  <a:rPr lang="en-US" sz="9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SOCIETÀ</a:t>
                </a:r>
              </a:p>
              <a:p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Lorem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Morbi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tristique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sapien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nec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nulla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imperdiet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1332359" y="4068191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3EC6C6"/>
                  </a:solidFill>
                </a:rPr>
                <a:t>2008-2010</a:t>
              </a:r>
              <a:endParaRPr lang="ru-RU" sz="800" b="1" dirty="0">
                <a:solidFill>
                  <a:srgbClr val="3EC6C6"/>
                </a:solidFill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2268463" y="4166751"/>
            <a:ext cx="2504043" cy="1652647"/>
            <a:chOff x="2132614" y="3702292"/>
            <a:chExt cx="2504043" cy="1652647"/>
          </a:xfrm>
        </p:grpSpPr>
        <p:grpSp>
          <p:nvGrpSpPr>
            <p:cNvPr id="129" name="Группа 128"/>
            <p:cNvGrpSpPr/>
            <p:nvPr/>
          </p:nvGrpSpPr>
          <p:grpSpPr>
            <a:xfrm>
              <a:off x="2230139" y="3947020"/>
              <a:ext cx="2406518" cy="1407919"/>
              <a:chOff x="2310029" y="7074000"/>
              <a:chExt cx="2406518" cy="1407919"/>
            </a:xfrm>
          </p:grpSpPr>
          <p:grpSp>
            <p:nvGrpSpPr>
              <p:cNvPr id="162" name="Группа 161"/>
              <p:cNvGrpSpPr/>
              <p:nvPr/>
            </p:nvGrpSpPr>
            <p:grpSpPr>
              <a:xfrm flipV="1">
                <a:off x="2310029" y="7074000"/>
                <a:ext cx="432048" cy="1116112"/>
                <a:chOff x="1026319" y="5706740"/>
                <a:chExt cx="432048" cy="1116112"/>
              </a:xfrm>
            </p:grpSpPr>
            <p:grpSp>
              <p:nvGrpSpPr>
                <p:cNvPr id="165" name="Группа 164"/>
                <p:cNvGrpSpPr/>
                <p:nvPr/>
              </p:nvGrpSpPr>
              <p:grpSpPr>
                <a:xfrm>
                  <a:off x="1026319" y="5706740"/>
                  <a:ext cx="432048" cy="432048"/>
                  <a:chOff x="1026319" y="5450776"/>
                  <a:chExt cx="432048" cy="432048"/>
                </a:xfrm>
              </p:grpSpPr>
              <p:sp>
                <p:nvSpPr>
                  <p:cNvPr id="168" name="Прямоугольник 167"/>
                  <p:cNvSpPr/>
                  <p:nvPr/>
                </p:nvSpPr>
                <p:spPr>
                  <a:xfrm>
                    <a:off x="1026319" y="5450776"/>
                    <a:ext cx="432048" cy="432048"/>
                  </a:xfrm>
                  <a:prstGeom prst="rect">
                    <a:avLst/>
                  </a:prstGeom>
                  <a:solidFill>
                    <a:srgbClr val="3EC6C6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9" name="Прямоугольник 168"/>
                  <p:cNvSpPr/>
                  <p:nvPr/>
                </p:nvSpPr>
                <p:spPr>
                  <a:xfrm>
                    <a:off x="1088618" y="5513075"/>
                    <a:ext cx="307449" cy="307449"/>
                  </a:xfrm>
                  <a:prstGeom prst="rect">
                    <a:avLst/>
                  </a:prstGeom>
                  <a:solidFill>
                    <a:schemeClr val="bg1"/>
                  </a:solidFill>
                  <a:ln w="762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66" name="Овал 165"/>
                <p:cNvSpPr/>
                <p:nvPr/>
              </p:nvSpPr>
              <p:spPr>
                <a:xfrm>
                  <a:off x="1188343" y="6714852"/>
                  <a:ext cx="108000" cy="108000"/>
                </a:xfrm>
                <a:prstGeom prst="ellipse">
                  <a:avLst/>
                </a:prstGeom>
                <a:solidFill>
                  <a:srgbClr val="3EC6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67" name="Прямая соединительная линия 166"/>
                <p:cNvCxnSpPr>
                  <a:stCxn id="166" idx="0"/>
                  <a:endCxn id="168" idx="2"/>
                </p:cNvCxnSpPr>
                <p:nvPr/>
              </p:nvCxnSpPr>
              <p:spPr>
                <a:xfrm flipV="1">
                  <a:off x="1242343" y="6138788"/>
                  <a:ext cx="0" cy="576064"/>
                </a:xfrm>
                <a:prstGeom prst="line">
                  <a:avLst/>
                </a:prstGeom>
                <a:ln w="38100">
                  <a:solidFill>
                    <a:srgbClr val="3EC6C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3" name="TextBox 162"/>
              <p:cNvSpPr txBox="1"/>
              <p:nvPr/>
            </p:nvSpPr>
            <p:spPr>
              <a:xfrm>
                <a:off x="2321509" y="7804811"/>
                <a:ext cx="4090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chemeClr val="bg1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02</a:t>
                </a:r>
                <a:endParaRPr lang="ru-RU" sz="1600" dirty="0">
                  <a:solidFill>
                    <a:schemeClr val="bg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2743145" y="7697089"/>
                <a:ext cx="1973402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>
                    <a:solidFill>
                      <a:srgbClr val="3EC6C6"/>
                    </a:solidFill>
                  </a:rPr>
                  <a:t>POSIZIONE |</a:t>
                </a:r>
                <a:r>
                  <a:rPr lang="en-US" sz="900" b="1" dirty="0">
                    <a:solidFill>
                      <a:srgbClr val="B8DE6F"/>
                    </a:solidFill>
                  </a:rPr>
                  <a:t> </a:t>
                </a:r>
                <a:r>
                  <a:rPr lang="en-US" sz="900" b="1" dirty="0">
                    <a:solidFill>
                      <a:schemeClr val="bg1">
                        <a:lumMod val="50000"/>
                      </a:schemeClr>
                    </a:solidFill>
                  </a:rPr>
                  <a:t>SOCIETÀ</a:t>
                </a:r>
              </a:p>
              <a:p>
                <a:r>
                  <a:rPr lang="fr-FR" sz="9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9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Morbi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tristique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sapien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nec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nulla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900" dirty="0" err="1">
                    <a:solidFill>
                      <a:schemeClr val="bg1">
                        <a:lumMod val="50000"/>
                      </a:schemeClr>
                    </a:solidFill>
                  </a:rPr>
                  <a:t>imperdiet</a:t>
                </a: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9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36" name="TextBox 135"/>
            <p:cNvSpPr txBox="1"/>
            <p:nvPr/>
          </p:nvSpPr>
          <p:spPr>
            <a:xfrm>
              <a:off x="2132614" y="3702292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solidFill>
                    <a:srgbClr val="3EC6C6"/>
                  </a:solidFill>
                </a:rPr>
                <a:t>2010-2012</a:t>
              </a:r>
              <a:endParaRPr lang="ru-RU" sz="800" b="1" dirty="0">
                <a:solidFill>
                  <a:srgbClr val="3EC6C6"/>
                </a:solidFill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1332359" y="10254277"/>
            <a:ext cx="1537541" cy="461665"/>
            <a:chOff x="2526553" y="7781645"/>
            <a:chExt cx="1537541" cy="461665"/>
          </a:xfrm>
        </p:grpSpPr>
        <p:pic>
          <p:nvPicPr>
            <p:cNvPr id="60" name="Рисунок 5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6553" y="7811940"/>
              <a:ext cx="271273" cy="216408"/>
            </a:xfrm>
            <a:prstGeom prst="rect">
              <a:avLst/>
            </a:prstGeom>
          </p:spPr>
        </p:pic>
        <p:sp>
          <p:nvSpPr>
            <p:cNvPr id="63" name="TextBox 62"/>
            <p:cNvSpPr txBox="1"/>
            <p:nvPr/>
          </p:nvSpPr>
          <p:spPr>
            <a:xfrm>
              <a:off x="2814585" y="7781645"/>
              <a:ext cx="12495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bg1">
                      <a:lumMod val="50000"/>
                    </a:schemeClr>
                  </a:solidFill>
                </a:rPr>
                <a:t>12 Street Name, </a:t>
              </a:r>
              <a:endParaRPr lang="en-US" sz="1200" b="1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lang="es-ES" sz="1200" b="1" dirty="0" smtClean="0">
                  <a:solidFill>
                    <a:schemeClr val="bg1">
                      <a:lumMod val="50000"/>
                    </a:schemeClr>
                  </a:solidFill>
                </a:rPr>
                <a:t>Roma</a:t>
              </a:r>
              <a:endParaRPr lang="ru-RU" sz="12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62" name="Рисунок 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000" y="10286096"/>
            <a:ext cx="213360" cy="213360"/>
          </a:xfrm>
          <a:prstGeom prst="rect">
            <a:avLst/>
          </a:prstGeom>
        </p:spPr>
      </p:pic>
      <p:sp>
        <p:nvSpPr>
          <p:cNvPr id="178" name="TextBox 177"/>
          <p:cNvSpPr txBox="1"/>
          <p:nvPr/>
        </p:nvSpPr>
        <p:spPr>
          <a:xfrm>
            <a:off x="3780631" y="10261971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bg1">
                    <a:lumMod val="50000"/>
                  </a:schemeClr>
                </a:solidFill>
              </a:rPr>
              <a:t>000 111 333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919" y="10315052"/>
            <a:ext cx="219456" cy="155448"/>
          </a:xfrm>
          <a:prstGeom prst="rect">
            <a:avLst/>
          </a:prstGeom>
        </p:spPr>
      </p:pic>
      <p:sp>
        <p:nvSpPr>
          <p:cNvPr id="179" name="TextBox 178"/>
          <p:cNvSpPr txBox="1"/>
          <p:nvPr/>
        </p:nvSpPr>
        <p:spPr>
          <a:xfrm>
            <a:off x="5798094" y="10254277"/>
            <a:ext cx="1494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vdumont@mail.com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995696" y="738188"/>
            <a:ext cx="41546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i="1" dirty="0">
                <a:solidFill>
                  <a:srgbClr val="2D9E9B"/>
                </a:solidFill>
              </a:rPr>
              <a:t>Lorem </a:t>
            </a:r>
            <a:r>
              <a:rPr lang="fr-FR" sz="1200" i="1" dirty="0" err="1">
                <a:solidFill>
                  <a:srgbClr val="2D9E9B"/>
                </a:solidFill>
              </a:rPr>
              <a:t>ipsum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dolor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sit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amet</a:t>
            </a:r>
            <a:r>
              <a:rPr lang="fr-FR" sz="1200" i="1" dirty="0">
                <a:solidFill>
                  <a:srgbClr val="2D9E9B"/>
                </a:solidFill>
              </a:rPr>
              <a:t>, </a:t>
            </a:r>
            <a:r>
              <a:rPr lang="fr-FR" sz="1200" i="1" dirty="0" err="1">
                <a:solidFill>
                  <a:srgbClr val="2D9E9B"/>
                </a:solidFill>
              </a:rPr>
              <a:t>consectetur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adipiscing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elit</a:t>
            </a:r>
            <a:r>
              <a:rPr lang="fr-FR" sz="1200" i="1" dirty="0">
                <a:solidFill>
                  <a:srgbClr val="2D9E9B"/>
                </a:solidFill>
              </a:rPr>
              <a:t>. </a:t>
            </a:r>
            <a:r>
              <a:rPr lang="fr-FR" sz="1200" i="1" dirty="0" err="1">
                <a:solidFill>
                  <a:srgbClr val="2D9E9B"/>
                </a:solidFill>
              </a:rPr>
              <a:t>Morbi</a:t>
            </a:r>
            <a:r>
              <a:rPr lang="fr-FR" sz="1200" i="1" dirty="0">
                <a:solidFill>
                  <a:srgbClr val="2D9E9B"/>
                </a:solidFill>
              </a:rPr>
              <a:t> tristique </a:t>
            </a:r>
            <a:r>
              <a:rPr lang="fr-FR" sz="1200" i="1" dirty="0" err="1">
                <a:solidFill>
                  <a:srgbClr val="2D9E9B"/>
                </a:solidFill>
              </a:rPr>
              <a:t>sapien</a:t>
            </a:r>
            <a:r>
              <a:rPr lang="fr-FR" sz="1200" i="1" dirty="0">
                <a:solidFill>
                  <a:srgbClr val="2D9E9B"/>
                </a:solidFill>
              </a:rPr>
              <a:t> nec </a:t>
            </a:r>
            <a:r>
              <a:rPr lang="fr-FR" sz="1200" i="1" dirty="0" err="1">
                <a:solidFill>
                  <a:srgbClr val="2D9E9B"/>
                </a:solidFill>
              </a:rPr>
              <a:t>nulla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rutrum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imperdiet</a:t>
            </a:r>
            <a:r>
              <a:rPr lang="fr-FR" sz="1200" i="1" dirty="0">
                <a:solidFill>
                  <a:srgbClr val="2D9E9B"/>
                </a:solidFill>
              </a:rPr>
              <a:t>. </a:t>
            </a:r>
            <a:r>
              <a:rPr lang="fr-FR" sz="1200" i="1" dirty="0" err="1">
                <a:solidFill>
                  <a:srgbClr val="2D9E9B"/>
                </a:solidFill>
              </a:rPr>
              <a:t>Nullam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faucibus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augue</a:t>
            </a:r>
            <a:r>
              <a:rPr lang="fr-FR" sz="1200" i="1" dirty="0">
                <a:solidFill>
                  <a:srgbClr val="2D9E9B"/>
                </a:solidFill>
              </a:rPr>
              <a:t> id </a:t>
            </a:r>
            <a:r>
              <a:rPr lang="fr-FR" sz="1200" i="1" dirty="0" err="1">
                <a:solidFill>
                  <a:srgbClr val="2D9E9B"/>
                </a:solidFill>
              </a:rPr>
              <a:t>velit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luctus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maximus</a:t>
            </a:r>
            <a:r>
              <a:rPr lang="fr-FR" sz="1200" i="1" dirty="0">
                <a:solidFill>
                  <a:srgbClr val="2D9E9B"/>
                </a:solidFill>
              </a:rPr>
              <a:t>. </a:t>
            </a:r>
            <a:r>
              <a:rPr lang="fr-FR" sz="1200" i="1" dirty="0" err="1">
                <a:solidFill>
                  <a:srgbClr val="2D9E9B"/>
                </a:solidFill>
              </a:rPr>
              <a:t>Interdum</a:t>
            </a:r>
            <a:r>
              <a:rPr lang="fr-FR" sz="1200" i="1" dirty="0">
                <a:solidFill>
                  <a:srgbClr val="2D9E9B"/>
                </a:solidFill>
              </a:rPr>
              <a:t> et </a:t>
            </a:r>
            <a:r>
              <a:rPr lang="fr-FR" sz="1200" i="1" dirty="0" err="1">
                <a:solidFill>
                  <a:srgbClr val="2D9E9B"/>
                </a:solidFill>
              </a:rPr>
              <a:t>malesuada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fames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ac</a:t>
            </a:r>
            <a:r>
              <a:rPr lang="fr-FR" sz="1200" i="1" dirty="0">
                <a:solidFill>
                  <a:srgbClr val="2D9E9B"/>
                </a:solidFill>
              </a:rPr>
              <a:t> ante </a:t>
            </a:r>
            <a:r>
              <a:rPr lang="fr-FR" sz="1200" i="1" dirty="0" err="1">
                <a:solidFill>
                  <a:srgbClr val="2D9E9B"/>
                </a:solidFill>
              </a:rPr>
              <a:t>ipsum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primis</a:t>
            </a:r>
            <a:r>
              <a:rPr lang="fr-FR" sz="1200" i="1" dirty="0">
                <a:solidFill>
                  <a:srgbClr val="2D9E9B"/>
                </a:solidFill>
              </a:rPr>
              <a:t> in </a:t>
            </a:r>
            <a:r>
              <a:rPr lang="fr-FR" sz="1200" i="1" dirty="0" err="1">
                <a:solidFill>
                  <a:srgbClr val="2D9E9B"/>
                </a:solidFill>
              </a:rPr>
              <a:t>faucibus</a:t>
            </a:r>
            <a:r>
              <a:rPr lang="fr-FR" sz="1200" i="1" dirty="0">
                <a:solidFill>
                  <a:srgbClr val="2D9E9B"/>
                </a:solidFill>
              </a:rPr>
              <a:t>. </a:t>
            </a:r>
            <a:r>
              <a:rPr lang="fr-FR" sz="1200" i="1" dirty="0" err="1">
                <a:solidFill>
                  <a:srgbClr val="2D9E9B"/>
                </a:solidFill>
              </a:rPr>
              <a:t>Etiam</a:t>
            </a:r>
            <a:r>
              <a:rPr lang="fr-FR" sz="1200" i="1" dirty="0">
                <a:solidFill>
                  <a:srgbClr val="2D9E9B"/>
                </a:solidFill>
              </a:rPr>
              <a:t> bibendum, ante nec </a:t>
            </a:r>
            <a:r>
              <a:rPr lang="fr-FR" sz="1200" i="1" dirty="0" err="1">
                <a:solidFill>
                  <a:srgbClr val="2D9E9B"/>
                </a:solidFill>
              </a:rPr>
              <a:t>luctus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posuere</a:t>
            </a:r>
            <a:r>
              <a:rPr lang="fr-FR" sz="1200" i="1" dirty="0">
                <a:solidFill>
                  <a:srgbClr val="2D9E9B"/>
                </a:solidFill>
              </a:rPr>
              <a:t>, </a:t>
            </a:r>
            <a:r>
              <a:rPr lang="fr-FR" sz="1200" i="1" dirty="0" err="1">
                <a:solidFill>
                  <a:srgbClr val="2D9E9B"/>
                </a:solidFill>
              </a:rPr>
              <a:t>odio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enim</a:t>
            </a:r>
            <a:r>
              <a:rPr lang="fr-FR" sz="1200" i="1" dirty="0">
                <a:solidFill>
                  <a:srgbClr val="2D9E9B"/>
                </a:solidFill>
              </a:rPr>
              <a:t> semper </a:t>
            </a:r>
            <a:r>
              <a:rPr lang="fr-FR" sz="1200" i="1" dirty="0" err="1">
                <a:solidFill>
                  <a:srgbClr val="2D9E9B"/>
                </a:solidFill>
              </a:rPr>
              <a:t>tortor</a:t>
            </a:r>
            <a:r>
              <a:rPr lang="fr-FR" sz="1200" i="1" dirty="0">
                <a:solidFill>
                  <a:srgbClr val="2D9E9B"/>
                </a:solidFill>
              </a:rPr>
              <a:t>, id </a:t>
            </a:r>
            <a:r>
              <a:rPr lang="fr-FR" sz="1200" i="1" dirty="0" err="1">
                <a:solidFill>
                  <a:srgbClr val="2D9E9B"/>
                </a:solidFill>
              </a:rPr>
              <a:t>eleifend</a:t>
            </a:r>
            <a:r>
              <a:rPr lang="fr-FR" sz="1200" i="1" dirty="0">
                <a:solidFill>
                  <a:srgbClr val="2D9E9B"/>
                </a:solidFill>
              </a:rPr>
              <a:t> mi ante vitae ex. Sed </a:t>
            </a:r>
            <a:r>
              <a:rPr lang="fr-FR" sz="1200" i="1" dirty="0" err="1">
                <a:solidFill>
                  <a:srgbClr val="2D9E9B"/>
                </a:solidFill>
              </a:rPr>
              <a:t>molestie</a:t>
            </a:r>
            <a:r>
              <a:rPr lang="fr-FR" sz="1200" i="1" dirty="0">
                <a:solidFill>
                  <a:srgbClr val="2D9E9B"/>
                </a:solidFill>
              </a:rPr>
              <a:t> </a:t>
            </a:r>
            <a:r>
              <a:rPr lang="fr-FR" sz="1200" i="1" dirty="0" err="1">
                <a:solidFill>
                  <a:srgbClr val="2D9E9B"/>
                </a:solidFill>
              </a:rPr>
              <a:t>varius</a:t>
            </a:r>
            <a:r>
              <a:rPr lang="fr-FR" sz="1200" i="1" dirty="0">
                <a:solidFill>
                  <a:srgbClr val="2D9E9B"/>
                </a:solidFill>
              </a:rPr>
              <a:t> erat a </a:t>
            </a:r>
            <a:r>
              <a:rPr lang="fr-FR" sz="1200" i="1" dirty="0" err="1">
                <a:solidFill>
                  <a:srgbClr val="2D9E9B"/>
                </a:solidFill>
              </a:rPr>
              <a:t>aliquet</a:t>
            </a:r>
            <a:r>
              <a:rPr lang="fr-FR" sz="1200" i="1" dirty="0">
                <a:solidFill>
                  <a:srgbClr val="2D9E9B"/>
                </a:solidFill>
              </a:rPr>
              <a:t>. </a:t>
            </a:r>
          </a:p>
        </p:txBody>
      </p:sp>
      <p:pic>
        <p:nvPicPr>
          <p:cNvPr id="182" name="Рисунок 1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0" y="306140"/>
            <a:ext cx="377953" cy="377953"/>
          </a:xfrm>
          <a:prstGeom prst="rect">
            <a:avLst/>
          </a:prstGeom>
        </p:spPr>
      </p:pic>
      <p:sp>
        <p:nvSpPr>
          <p:cNvPr id="183" name="TextBox 182"/>
          <p:cNvSpPr txBox="1"/>
          <p:nvPr/>
        </p:nvSpPr>
        <p:spPr>
          <a:xfrm>
            <a:off x="1494283" y="296848"/>
            <a:ext cx="986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PROFILO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7" name="Прямая соединительная линия 186"/>
          <p:cNvCxnSpPr/>
          <p:nvPr/>
        </p:nvCxnSpPr>
        <p:spPr>
          <a:xfrm>
            <a:off x="1466763" y="680400"/>
            <a:ext cx="3610012" cy="0"/>
          </a:xfrm>
          <a:prstGeom prst="line">
            <a:avLst/>
          </a:prstGeom>
          <a:ln w="19050">
            <a:solidFill>
              <a:srgbClr val="3EC6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8" name="Рисунок 18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09" y="2561900"/>
            <a:ext cx="377953" cy="377953"/>
          </a:xfrm>
          <a:prstGeom prst="rect">
            <a:avLst/>
          </a:prstGeom>
        </p:spPr>
      </p:pic>
      <p:sp>
        <p:nvSpPr>
          <p:cNvPr id="189" name="TextBox 188"/>
          <p:cNvSpPr txBox="1"/>
          <p:nvPr/>
        </p:nvSpPr>
        <p:spPr>
          <a:xfrm>
            <a:off x="1516919" y="2538388"/>
            <a:ext cx="136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ESPERIENZA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90" name="Прямая соединительная линия 189"/>
          <p:cNvCxnSpPr/>
          <p:nvPr/>
        </p:nvCxnSpPr>
        <p:spPr>
          <a:xfrm>
            <a:off x="1466763" y="2930400"/>
            <a:ext cx="5832000" cy="0"/>
          </a:xfrm>
          <a:prstGeom prst="line">
            <a:avLst/>
          </a:prstGeom>
          <a:ln w="19050">
            <a:solidFill>
              <a:srgbClr val="3EC6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3" name="Рисунок 19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08" y="6041956"/>
            <a:ext cx="377953" cy="377953"/>
          </a:xfrm>
          <a:prstGeom prst="rect">
            <a:avLst/>
          </a:prstGeom>
        </p:spPr>
      </p:pic>
      <p:sp>
        <p:nvSpPr>
          <p:cNvPr id="194" name="TextBox 193"/>
          <p:cNvSpPr txBox="1"/>
          <p:nvPr/>
        </p:nvSpPr>
        <p:spPr>
          <a:xfrm>
            <a:off x="1475754" y="6008592"/>
            <a:ext cx="152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FORMAZIONE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95" name="Прямая соединительная линия 194"/>
          <p:cNvCxnSpPr/>
          <p:nvPr/>
        </p:nvCxnSpPr>
        <p:spPr>
          <a:xfrm>
            <a:off x="1443893" y="6411600"/>
            <a:ext cx="2448000" cy="0"/>
          </a:xfrm>
          <a:prstGeom prst="line">
            <a:avLst/>
          </a:prstGeom>
          <a:ln w="19050">
            <a:solidFill>
              <a:srgbClr val="3EC6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/>
          <p:nvPr/>
        </p:nvCxnSpPr>
        <p:spPr>
          <a:xfrm flipV="1">
            <a:off x="1278359" y="6535148"/>
            <a:ext cx="0" cy="284400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Овал 198"/>
          <p:cNvSpPr/>
          <p:nvPr/>
        </p:nvSpPr>
        <p:spPr>
          <a:xfrm>
            <a:off x="1224359" y="6655514"/>
            <a:ext cx="108000" cy="108000"/>
          </a:xfrm>
          <a:prstGeom prst="ellipse">
            <a:avLst/>
          </a:prstGeom>
          <a:solidFill>
            <a:srgbClr val="3EC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Овал 200"/>
          <p:cNvSpPr/>
          <p:nvPr/>
        </p:nvSpPr>
        <p:spPr>
          <a:xfrm>
            <a:off x="1224359" y="7663626"/>
            <a:ext cx="108000" cy="108000"/>
          </a:xfrm>
          <a:prstGeom prst="ellipse">
            <a:avLst/>
          </a:prstGeom>
          <a:solidFill>
            <a:srgbClr val="3EC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Овал 202"/>
          <p:cNvSpPr/>
          <p:nvPr/>
        </p:nvSpPr>
        <p:spPr>
          <a:xfrm>
            <a:off x="1224359" y="8671738"/>
            <a:ext cx="108000" cy="108000"/>
          </a:xfrm>
          <a:prstGeom prst="ellipse">
            <a:avLst/>
          </a:prstGeom>
          <a:solidFill>
            <a:srgbClr val="3EC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9" name="Группа 208"/>
          <p:cNvGrpSpPr/>
          <p:nvPr/>
        </p:nvGrpSpPr>
        <p:grpSpPr>
          <a:xfrm>
            <a:off x="1332359" y="6600670"/>
            <a:ext cx="2415518" cy="2662555"/>
            <a:chOff x="1476375" y="6570836"/>
            <a:chExt cx="2415518" cy="2662555"/>
          </a:xfrm>
        </p:grpSpPr>
        <p:sp>
          <p:nvSpPr>
            <p:cNvPr id="200" name="TextBox 199"/>
            <p:cNvSpPr txBox="1"/>
            <p:nvPr/>
          </p:nvSpPr>
          <p:spPr>
            <a:xfrm>
              <a:off x="1476375" y="6570836"/>
              <a:ext cx="24155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solidFill>
                    <a:srgbClr val="3EC6C6"/>
                  </a:solidFill>
                </a:rPr>
                <a:t>LAUREA |</a:t>
              </a:r>
              <a:r>
                <a:rPr lang="en-US" sz="900" b="1" dirty="0" smtClean="0">
                  <a:solidFill>
                    <a:srgbClr val="B8DE6F"/>
                  </a:solidFill>
                </a:rPr>
                <a:t> </a:t>
              </a:r>
              <a:r>
                <a:rPr lang="en-US" sz="900" b="1" dirty="0">
                  <a:solidFill>
                    <a:schemeClr val="bg1">
                      <a:lumMod val="50000"/>
                    </a:schemeClr>
                  </a:solidFill>
                </a:rPr>
                <a:t>UNIVERSITÀ </a:t>
              </a:r>
              <a:endParaRPr lang="en-US" sz="900" b="1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defTabSz="685800">
                <a:defRPr/>
              </a:pP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Lorem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476375" y="7578948"/>
              <a:ext cx="24155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3EC6C6"/>
                  </a:solidFill>
                </a:rPr>
                <a:t>LAUREA |</a:t>
              </a:r>
              <a:r>
                <a:rPr lang="en-US" sz="900" b="1" dirty="0">
                  <a:solidFill>
                    <a:srgbClr val="B8DE6F"/>
                  </a:solidFill>
                </a:rPr>
                <a:t> </a:t>
              </a:r>
              <a:r>
                <a:rPr lang="en-US" sz="900" b="1" dirty="0">
                  <a:solidFill>
                    <a:schemeClr val="bg1">
                      <a:lumMod val="50000"/>
                    </a:schemeClr>
                  </a:solidFill>
                </a:rPr>
                <a:t>UNIVERSITÀ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1476375" y="8587060"/>
              <a:ext cx="24155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3EC6C6"/>
                  </a:solidFill>
                </a:rPr>
                <a:t>LAUREA |</a:t>
              </a:r>
              <a:r>
                <a:rPr lang="en-US" sz="900" b="1" dirty="0">
                  <a:solidFill>
                    <a:srgbClr val="B8DE6F"/>
                  </a:solidFill>
                </a:rPr>
                <a:t> </a:t>
              </a:r>
              <a:r>
                <a:rPr lang="en-US" sz="900" b="1" dirty="0">
                  <a:solidFill>
                    <a:schemeClr val="bg1">
                      <a:lumMod val="50000"/>
                    </a:schemeClr>
                  </a:solidFill>
                </a:rPr>
                <a:t>UNIVERSITÀ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</a:p>
          </p:txBody>
        </p:sp>
      </p:grpSp>
      <p:pic>
        <p:nvPicPr>
          <p:cNvPr id="214" name="Рисунок 2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703" y="9853918"/>
            <a:ext cx="100584" cy="216408"/>
          </a:xfrm>
          <a:prstGeom prst="rect">
            <a:avLst/>
          </a:prstGeom>
        </p:spPr>
      </p:pic>
      <p:pic>
        <p:nvPicPr>
          <p:cNvPr id="215" name="Рисунок 2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823" y="9822229"/>
            <a:ext cx="225552" cy="216408"/>
          </a:xfrm>
          <a:prstGeom prst="rect">
            <a:avLst/>
          </a:prstGeom>
        </p:spPr>
      </p:pic>
      <p:pic>
        <p:nvPicPr>
          <p:cNvPr id="216" name="Рисунок 2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99" y="9853918"/>
            <a:ext cx="265177" cy="216408"/>
          </a:xfrm>
          <a:prstGeom prst="rect">
            <a:avLst/>
          </a:prstGeom>
        </p:spPr>
      </p:pic>
      <p:sp>
        <p:nvSpPr>
          <p:cNvPr id="219" name="TextBox 218"/>
          <p:cNvSpPr txBox="1"/>
          <p:nvPr/>
        </p:nvSpPr>
        <p:spPr>
          <a:xfrm>
            <a:off x="1620391" y="9822229"/>
            <a:ext cx="1004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VentDumont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3780631" y="9822229"/>
            <a:ext cx="771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VincentD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5796855" y="9822229"/>
            <a:ext cx="765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vdumont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25" name="Рисунок 22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891" y="6041956"/>
            <a:ext cx="377953" cy="377953"/>
          </a:xfrm>
          <a:prstGeom prst="rect">
            <a:avLst/>
          </a:prstGeom>
        </p:spPr>
      </p:pic>
      <p:sp>
        <p:nvSpPr>
          <p:cNvPr id="226" name="TextBox 225"/>
          <p:cNvSpPr txBox="1"/>
          <p:nvPr/>
        </p:nvSpPr>
        <p:spPr>
          <a:xfrm>
            <a:off x="4883076" y="6008592"/>
            <a:ext cx="1479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COMPETENZE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27" name="Прямая соединительная линия 226"/>
          <p:cNvCxnSpPr/>
          <p:nvPr/>
        </p:nvCxnSpPr>
        <p:spPr>
          <a:xfrm>
            <a:off x="4861023" y="6411600"/>
            <a:ext cx="2448000" cy="0"/>
          </a:xfrm>
          <a:prstGeom prst="line">
            <a:avLst/>
          </a:prstGeom>
          <a:ln w="19050">
            <a:solidFill>
              <a:srgbClr val="3EC6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Овал 1"/>
          <p:cNvSpPr/>
          <p:nvPr/>
        </p:nvSpPr>
        <p:spPr>
          <a:xfrm>
            <a:off x="6148771" y="8074879"/>
            <a:ext cx="1088244" cy="1088245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2" name="Овал 1071"/>
          <p:cNvSpPr/>
          <p:nvPr/>
        </p:nvSpPr>
        <p:spPr>
          <a:xfrm>
            <a:off x="4412374" y="7748913"/>
            <a:ext cx="1413601" cy="1413601"/>
          </a:xfrm>
          <a:prstGeom prst="ellipse">
            <a:avLst/>
          </a:prstGeom>
          <a:solidFill>
            <a:srgbClr val="8BDFDD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9" name="Овал 1078"/>
          <p:cNvSpPr/>
          <p:nvPr/>
        </p:nvSpPr>
        <p:spPr>
          <a:xfrm>
            <a:off x="4441580" y="6799737"/>
            <a:ext cx="1139251" cy="1139251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6" name="Овал 1085"/>
          <p:cNvSpPr/>
          <p:nvPr/>
        </p:nvSpPr>
        <p:spPr>
          <a:xfrm>
            <a:off x="5247853" y="6731152"/>
            <a:ext cx="1724562" cy="1724562"/>
          </a:xfrm>
          <a:prstGeom prst="ellipse">
            <a:avLst/>
          </a:prstGeom>
          <a:solidFill>
            <a:srgbClr val="6CD6D4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3" name="TextBox 1092"/>
          <p:cNvSpPr txBox="1"/>
          <p:nvPr/>
        </p:nvSpPr>
        <p:spPr>
          <a:xfrm>
            <a:off x="5428503" y="7293992"/>
            <a:ext cx="1384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Gestione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 del </a:t>
            </a: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</a:rPr>
              <a:t>rogetto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00" name="TextBox 1099"/>
          <p:cNvSpPr txBox="1"/>
          <p:nvPr/>
        </p:nvSpPr>
        <p:spPr>
          <a:xfrm>
            <a:off x="4664595" y="8299028"/>
            <a:ext cx="928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</a:rPr>
              <a:t>Pubblicità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07" name="TextBox 1106"/>
          <p:cNvSpPr txBox="1"/>
          <p:nvPr/>
        </p:nvSpPr>
        <p:spPr>
          <a:xfrm>
            <a:off x="6334159" y="8503939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Branding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14" name="TextBox 1113"/>
          <p:cNvSpPr txBox="1"/>
          <p:nvPr/>
        </p:nvSpPr>
        <p:spPr>
          <a:xfrm>
            <a:off x="4575895" y="7129583"/>
            <a:ext cx="870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</a:rPr>
              <a:t>Gestione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1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di </a:t>
            </a:r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endite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1" r="9019"/>
          <a:stretch/>
        </p:blipFill>
        <p:spPr>
          <a:xfrm>
            <a:off x="5338874" y="361161"/>
            <a:ext cx="1913660" cy="190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245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Verdana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51</cp:revision>
  <dcterms:created xsi:type="dcterms:W3CDTF">2016-06-23T12:34:36Z</dcterms:created>
  <dcterms:modified xsi:type="dcterms:W3CDTF">2019-01-08T09:48:39Z</dcterms:modified>
</cp:coreProperties>
</file>