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5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D0CA"/>
    <a:srgbClr val="404041"/>
    <a:srgbClr val="5E996D"/>
    <a:srgbClr val="7FB2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84" autoAdjust="0"/>
    <p:restoredTop sz="94660"/>
  </p:normalViewPr>
  <p:slideViewPr>
    <p:cSldViewPr snapToGrid="0">
      <p:cViewPr>
        <p:scale>
          <a:sx n="86" d="100"/>
          <a:sy n="86" d="100"/>
        </p:scale>
        <p:origin x="1788" y="-2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D4A941-B9F2-45FC-A3BE-5067225D971F}" type="datetimeFigureOut">
              <a:rPr lang="en-GB" smtClean="0"/>
              <a:t>08/01/2019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CE974-62BD-46B5-97A3-B2AD892EB766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5065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322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1473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9520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270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297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08/01/2019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0067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08/01/2019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215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08/01/2019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503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08/01/2019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0175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08/01/2019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848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08/01/2019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553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1B2EA-72FB-4D17-8C82-4B53A14DEDA5}" type="datetimeFigureOut">
              <a:rPr lang="en-GB" smtClean="0"/>
              <a:t>08/01/2019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4860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2356108" y="0"/>
            <a:ext cx="4501891" cy="990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2356109" cy="9906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3350" y="2327529"/>
            <a:ext cx="12082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CONTATTI</a:t>
            </a:r>
            <a:endParaRPr lang="en-GB" b="1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3350" y="4269590"/>
            <a:ext cx="14954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FORMAZIONE </a:t>
            </a:r>
            <a:endParaRPr lang="en-GB" b="1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3350" y="7231865"/>
            <a:ext cx="14954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LINGUE</a:t>
            </a:r>
            <a:endParaRPr lang="en-GB" b="1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3824" y="2657359"/>
            <a:ext cx="2181225" cy="1559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TELEFONO</a:t>
            </a:r>
            <a:endParaRPr lang="fr-FR" sz="1100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fr-FR" sz="11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000 111 </a:t>
            </a:r>
            <a:r>
              <a:rPr lang="fr-FR" sz="11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333</a:t>
            </a:r>
            <a:endParaRPr lang="fr-FR" sz="1100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spcBef>
                <a:spcPts val="600"/>
              </a:spcBef>
            </a:pPr>
            <a:r>
              <a:rPr lang="fr-FR" sz="11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EMAIL</a:t>
            </a:r>
          </a:p>
          <a:p>
            <a:r>
              <a:rPr lang="fr-FR" sz="11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name@mail.com</a:t>
            </a:r>
            <a:endParaRPr lang="fr-FR" sz="1100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spcBef>
                <a:spcPts val="600"/>
              </a:spcBef>
            </a:pPr>
            <a:r>
              <a:rPr lang="fr-FR" sz="11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INDIRIZZO</a:t>
            </a:r>
            <a:endParaRPr lang="fr-FR" sz="1100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fr-FR" sz="11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12 Street </a:t>
            </a:r>
            <a:r>
              <a:rPr lang="fr-FR" sz="11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Name, </a:t>
            </a:r>
            <a:r>
              <a:rPr lang="es-ES" sz="11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ROMA</a:t>
            </a:r>
            <a:endParaRPr lang="en-GB" sz="1100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spcBef>
                <a:spcPts val="1000"/>
              </a:spcBef>
            </a:pPr>
            <a:endParaRPr lang="en-GB" sz="1100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3350" y="4596417"/>
            <a:ext cx="2181225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2016 – UNIVERSITÀ</a:t>
            </a:r>
          </a:p>
          <a:p>
            <a:r>
              <a:rPr lang="en-GB" sz="1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Lorem ipsum </a:t>
            </a:r>
            <a:r>
              <a:rPr lang="en-GB" sz="1000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en-GB" sz="1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sit </a:t>
            </a:r>
            <a:r>
              <a:rPr lang="en-GB" sz="1000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en-GB" sz="1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GB" sz="1000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en-GB" sz="1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en-GB" sz="1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en-GB" sz="1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endParaRPr lang="en-GB" sz="1000" dirty="0" smtClean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en-GB" sz="1000" b="1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GB" sz="1000" b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2016 – UNIVERSITÀ</a:t>
            </a:r>
          </a:p>
          <a:p>
            <a:r>
              <a:rPr lang="en-GB" sz="1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Lorem </a:t>
            </a:r>
            <a:r>
              <a:rPr lang="en-GB" sz="1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ipsum </a:t>
            </a:r>
            <a:r>
              <a:rPr lang="en-GB" sz="1000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en-GB" sz="1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sit </a:t>
            </a:r>
            <a:r>
              <a:rPr lang="en-GB" sz="1000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en-GB" sz="1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GB" sz="1000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en-GB" sz="1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en-GB" sz="1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en-GB" sz="1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</a:p>
          <a:p>
            <a:endParaRPr lang="en-GB" sz="1000" b="1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GB" sz="1000" b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2016 – UNIVERSITÀ</a:t>
            </a:r>
          </a:p>
          <a:p>
            <a:r>
              <a:rPr lang="en-GB" sz="1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Lorem </a:t>
            </a:r>
            <a:r>
              <a:rPr lang="en-GB" sz="1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ipsum </a:t>
            </a:r>
            <a:r>
              <a:rPr lang="en-GB" sz="1000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en-GB" sz="1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sit </a:t>
            </a:r>
            <a:r>
              <a:rPr lang="en-GB" sz="1000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en-GB" sz="1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GB" sz="1000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en-GB" sz="1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en-GB" sz="1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en-GB" sz="1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</a:p>
          <a:p>
            <a:endParaRPr lang="en-GB" sz="1000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GB" sz="1000" b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2016 – </a:t>
            </a:r>
            <a:r>
              <a:rPr lang="en-GB" sz="1000" b="1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UNIVERSITÀ</a:t>
            </a:r>
          </a:p>
          <a:p>
            <a:r>
              <a:rPr lang="en-GB" sz="1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Lorem </a:t>
            </a:r>
            <a:r>
              <a:rPr lang="en-GB" sz="1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ipsum </a:t>
            </a:r>
            <a:r>
              <a:rPr lang="en-GB" sz="1000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en-GB" sz="1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sit </a:t>
            </a:r>
            <a:r>
              <a:rPr lang="en-GB" sz="1000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en-GB" sz="1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GB" sz="1000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en-GB" sz="1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en-GB" sz="1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en-GB" sz="1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</a:p>
          <a:p>
            <a:endParaRPr lang="en-GB" sz="1000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en-GB" sz="1000" b="1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26978" y="288616"/>
            <a:ext cx="41376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b="1" i="1" spc="300" dirty="0" err="1" smtClean="0">
                <a:solidFill>
                  <a:srgbClr val="404041"/>
                </a:solidFill>
                <a:latin typeface="Times New Roman" charset="0"/>
                <a:ea typeface="Times New Roman" charset="0"/>
                <a:cs typeface="Times New Roman" charset="0"/>
              </a:rPr>
              <a:t>Grégoire</a:t>
            </a:r>
            <a:r>
              <a:rPr lang="en-GB" sz="2800" b="1" i="1" spc="300" dirty="0" smtClean="0">
                <a:solidFill>
                  <a:srgbClr val="404041"/>
                </a:solidFill>
                <a:latin typeface="Times New Roman" charset="0"/>
                <a:ea typeface="Times New Roman" charset="0"/>
                <a:cs typeface="Times New Roman" charset="0"/>
              </a:rPr>
              <a:t> LEBARDUS</a:t>
            </a:r>
            <a:endParaRPr lang="en-GB" sz="2800" b="1" i="1" spc="300" dirty="0">
              <a:solidFill>
                <a:srgbClr val="40404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46488" y="726111"/>
            <a:ext cx="209865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i="1" spc="300" dirty="0" err="1">
                <a:latin typeface="Times New Roman" charset="0"/>
                <a:ea typeface="Times New Roman" charset="0"/>
                <a:cs typeface="Times New Roman" charset="0"/>
              </a:rPr>
              <a:t>Titolo</a:t>
            </a:r>
            <a:r>
              <a:rPr lang="en-US" sz="900" i="1" spc="3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900" i="1" spc="300" dirty="0" err="1">
                <a:latin typeface="Times New Roman" charset="0"/>
                <a:ea typeface="Times New Roman" charset="0"/>
                <a:cs typeface="Times New Roman" charset="0"/>
              </a:rPr>
              <a:t>della</a:t>
            </a:r>
            <a:r>
              <a:rPr lang="en-US" sz="900" i="1" spc="3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900" i="1" spc="300" dirty="0" err="1">
                <a:latin typeface="Times New Roman" charset="0"/>
                <a:ea typeface="Times New Roman" charset="0"/>
                <a:cs typeface="Times New Roman" charset="0"/>
              </a:rPr>
              <a:t>posizione</a:t>
            </a:r>
            <a:r>
              <a:rPr lang="en-US" sz="900" i="1" spc="3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GB" sz="900" i="1" spc="3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619376" y="1188104"/>
            <a:ext cx="39243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000" i="1" dirty="0">
                <a:latin typeface="Times New Roman" charset="0"/>
                <a:ea typeface="Times New Roman" charset="0"/>
                <a:cs typeface="Times New Roman" charset="0"/>
              </a:rPr>
              <a:t>Lorem ipsum dolor sit </a:t>
            </a:r>
            <a:r>
              <a:rPr lang="en-US" sz="1000" i="1" dirty="0" err="1"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en-US" sz="1000" i="1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sz="1000" i="1" dirty="0" err="1"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en-US" sz="1000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1000" i="1" dirty="0" err="1"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en-US" sz="1000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1000" i="1" dirty="0" err="1"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en-US" sz="1000" i="1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en-US" sz="1000" i="1" dirty="0" err="1"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en-US" sz="1000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1000" i="1" dirty="0" err="1">
                <a:latin typeface="Times New Roman" charset="0"/>
                <a:ea typeface="Times New Roman" charset="0"/>
                <a:cs typeface="Times New Roman" charset="0"/>
              </a:rPr>
              <a:t>tristique</a:t>
            </a:r>
            <a:r>
              <a:rPr lang="en-US" sz="1000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1000" i="1" dirty="0" err="1"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en-US" sz="1000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1000" i="1" dirty="0" err="1">
                <a:latin typeface="Times New Roman" charset="0"/>
                <a:ea typeface="Times New Roman" charset="0"/>
                <a:cs typeface="Times New Roman" charset="0"/>
              </a:rPr>
              <a:t>nec</a:t>
            </a:r>
            <a:r>
              <a:rPr lang="en-US" sz="1000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1000" i="1" dirty="0" err="1"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en-US" sz="1000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1000" i="1" dirty="0" err="1"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en-US" sz="1000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1000" i="1" dirty="0" err="1"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en-US" sz="1000" i="1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en-US" sz="1000" i="1" dirty="0" err="1">
                <a:latin typeface="Times New Roman" charset="0"/>
                <a:ea typeface="Times New Roman" charset="0"/>
                <a:cs typeface="Times New Roman" charset="0"/>
              </a:rPr>
              <a:t>Nullam</a:t>
            </a:r>
            <a:r>
              <a:rPr lang="en-US" sz="1000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1000" i="1" dirty="0" err="1"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en-US" sz="1000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1000" i="1" dirty="0" err="1">
                <a:latin typeface="Times New Roman" charset="0"/>
                <a:ea typeface="Times New Roman" charset="0"/>
                <a:cs typeface="Times New Roman" charset="0"/>
              </a:rPr>
              <a:t>augue</a:t>
            </a:r>
            <a:r>
              <a:rPr lang="en-US" sz="1000" i="1" dirty="0">
                <a:latin typeface="Times New Roman" charset="0"/>
                <a:ea typeface="Times New Roman" charset="0"/>
                <a:cs typeface="Times New Roman" charset="0"/>
              </a:rPr>
              <a:t> id </a:t>
            </a:r>
            <a:r>
              <a:rPr lang="en-US" sz="1000" i="1" dirty="0" err="1">
                <a:latin typeface="Times New Roman" charset="0"/>
                <a:ea typeface="Times New Roman" charset="0"/>
                <a:cs typeface="Times New Roman" charset="0"/>
              </a:rPr>
              <a:t>velit</a:t>
            </a:r>
            <a:r>
              <a:rPr lang="en-US" sz="1000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1000" i="1" dirty="0" err="1"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en-US" sz="1000" i="1" dirty="0">
                <a:latin typeface="Times New Roman" charset="0"/>
                <a:ea typeface="Times New Roman" charset="0"/>
                <a:cs typeface="Times New Roman" charset="0"/>
              </a:rPr>
              <a:t> maximus. </a:t>
            </a:r>
            <a:endParaRPr lang="en-GB" sz="1000" i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pic>
        <p:nvPicPr>
          <p:cNvPr id="30" name="Image 2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80" r="9645"/>
          <a:stretch/>
        </p:blipFill>
        <p:spPr>
          <a:xfrm>
            <a:off x="328410" y="352325"/>
            <a:ext cx="1528678" cy="1534884"/>
          </a:xfrm>
          <a:prstGeom prst="roundRect">
            <a:avLst/>
          </a:prstGeom>
          <a:ln w="57150">
            <a:solidFill>
              <a:schemeClr val="bg1"/>
            </a:solidFill>
          </a:ln>
        </p:spPr>
      </p:pic>
      <p:sp>
        <p:nvSpPr>
          <p:cNvPr id="70" name="Ellipse 69"/>
          <p:cNvSpPr/>
          <p:nvPr/>
        </p:nvSpPr>
        <p:spPr>
          <a:xfrm>
            <a:off x="213528" y="7928337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1" name="Ellipse 70"/>
          <p:cNvSpPr/>
          <p:nvPr/>
        </p:nvSpPr>
        <p:spPr>
          <a:xfrm>
            <a:off x="362850" y="7928337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2" name="Ellipse 71"/>
          <p:cNvSpPr/>
          <p:nvPr/>
        </p:nvSpPr>
        <p:spPr>
          <a:xfrm>
            <a:off x="512172" y="7928337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3" name="Ellipse 72"/>
          <p:cNvSpPr/>
          <p:nvPr/>
        </p:nvSpPr>
        <p:spPr>
          <a:xfrm>
            <a:off x="663537" y="7928337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4" name="Ellipse 73"/>
          <p:cNvSpPr/>
          <p:nvPr/>
        </p:nvSpPr>
        <p:spPr>
          <a:xfrm>
            <a:off x="812859" y="7928337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5" name="Ellipse 74"/>
          <p:cNvSpPr/>
          <p:nvPr/>
        </p:nvSpPr>
        <p:spPr>
          <a:xfrm>
            <a:off x="962181" y="7928337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6" name="Ellipse 75"/>
          <p:cNvSpPr/>
          <p:nvPr/>
        </p:nvSpPr>
        <p:spPr>
          <a:xfrm>
            <a:off x="1108716" y="7928337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7" name="Ellipse 76"/>
          <p:cNvSpPr/>
          <p:nvPr/>
        </p:nvSpPr>
        <p:spPr>
          <a:xfrm>
            <a:off x="1258038" y="7928337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8" name="Ellipse 77"/>
          <p:cNvSpPr/>
          <p:nvPr/>
        </p:nvSpPr>
        <p:spPr>
          <a:xfrm>
            <a:off x="1407360" y="7928337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9" name="Ellipse 78"/>
          <p:cNvSpPr/>
          <p:nvPr/>
        </p:nvSpPr>
        <p:spPr>
          <a:xfrm>
            <a:off x="213528" y="8309035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80" name="Ellipse 79"/>
          <p:cNvSpPr/>
          <p:nvPr/>
        </p:nvSpPr>
        <p:spPr>
          <a:xfrm>
            <a:off x="362850" y="8309035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81" name="Ellipse 80"/>
          <p:cNvSpPr/>
          <p:nvPr/>
        </p:nvSpPr>
        <p:spPr>
          <a:xfrm>
            <a:off x="512172" y="8309035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82" name="Ellipse 81"/>
          <p:cNvSpPr/>
          <p:nvPr/>
        </p:nvSpPr>
        <p:spPr>
          <a:xfrm>
            <a:off x="663537" y="8309035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83" name="Ellipse 82"/>
          <p:cNvSpPr/>
          <p:nvPr/>
        </p:nvSpPr>
        <p:spPr>
          <a:xfrm>
            <a:off x="812859" y="8309035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84" name="Ellipse 83"/>
          <p:cNvSpPr/>
          <p:nvPr/>
        </p:nvSpPr>
        <p:spPr>
          <a:xfrm>
            <a:off x="962181" y="8309035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85" name="Ellipse 84"/>
          <p:cNvSpPr/>
          <p:nvPr/>
        </p:nvSpPr>
        <p:spPr>
          <a:xfrm>
            <a:off x="1108716" y="8309035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86" name="Ellipse 85"/>
          <p:cNvSpPr/>
          <p:nvPr/>
        </p:nvSpPr>
        <p:spPr>
          <a:xfrm>
            <a:off x="1258038" y="8309035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87" name="Ellipse 86"/>
          <p:cNvSpPr/>
          <p:nvPr/>
        </p:nvSpPr>
        <p:spPr>
          <a:xfrm>
            <a:off x="1407360" y="8309035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88" name="Ellipse 87"/>
          <p:cNvSpPr/>
          <p:nvPr/>
        </p:nvSpPr>
        <p:spPr>
          <a:xfrm>
            <a:off x="213528" y="8689733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89" name="Ellipse 88"/>
          <p:cNvSpPr/>
          <p:nvPr/>
        </p:nvSpPr>
        <p:spPr>
          <a:xfrm>
            <a:off x="362850" y="8689733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90" name="Ellipse 89"/>
          <p:cNvSpPr/>
          <p:nvPr/>
        </p:nvSpPr>
        <p:spPr>
          <a:xfrm>
            <a:off x="512172" y="8689733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91" name="Ellipse 90"/>
          <p:cNvSpPr/>
          <p:nvPr/>
        </p:nvSpPr>
        <p:spPr>
          <a:xfrm>
            <a:off x="663537" y="8689733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92" name="Ellipse 91"/>
          <p:cNvSpPr/>
          <p:nvPr/>
        </p:nvSpPr>
        <p:spPr>
          <a:xfrm>
            <a:off x="812859" y="8689733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93" name="Ellipse 92"/>
          <p:cNvSpPr/>
          <p:nvPr/>
        </p:nvSpPr>
        <p:spPr>
          <a:xfrm>
            <a:off x="962181" y="8689733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94" name="Ellipse 93"/>
          <p:cNvSpPr/>
          <p:nvPr/>
        </p:nvSpPr>
        <p:spPr>
          <a:xfrm>
            <a:off x="1108716" y="8689733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95" name="Ellipse 94"/>
          <p:cNvSpPr/>
          <p:nvPr/>
        </p:nvSpPr>
        <p:spPr>
          <a:xfrm>
            <a:off x="1258038" y="8689733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96" name="Ellipse 95"/>
          <p:cNvSpPr/>
          <p:nvPr/>
        </p:nvSpPr>
        <p:spPr>
          <a:xfrm>
            <a:off x="1407360" y="8689733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97" name="TextBox 8"/>
          <p:cNvSpPr txBox="1"/>
          <p:nvPr/>
        </p:nvSpPr>
        <p:spPr>
          <a:xfrm>
            <a:off x="123824" y="7647315"/>
            <a:ext cx="66877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GB" sz="1000" dirty="0" err="1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Inglese</a:t>
            </a:r>
            <a:endParaRPr lang="en-GB" sz="1000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endParaRPr lang="en-GB" sz="1000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r>
              <a:rPr lang="en-GB" sz="1000" dirty="0" err="1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Francese</a:t>
            </a:r>
            <a:endParaRPr lang="en-GB" sz="1000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endParaRPr lang="en-GB" sz="1000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r>
              <a:rPr lang="en-GB" sz="1000" dirty="0" err="1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Spagnolo</a:t>
            </a:r>
            <a:endParaRPr lang="en-GB" sz="1000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en-GB" sz="1000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en-GB" sz="1000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cxnSp>
        <p:nvCxnSpPr>
          <p:cNvPr id="99" name="Connecteur droit 98"/>
          <p:cNvCxnSpPr/>
          <p:nvPr/>
        </p:nvCxnSpPr>
        <p:spPr>
          <a:xfrm>
            <a:off x="0" y="9144000"/>
            <a:ext cx="235610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cteur droit 99"/>
          <p:cNvCxnSpPr/>
          <p:nvPr/>
        </p:nvCxnSpPr>
        <p:spPr>
          <a:xfrm>
            <a:off x="0" y="9296400"/>
            <a:ext cx="235610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necteur droit 100"/>
          <p:cNvCxnSpPr/>
          <p:nvPr/>
        </p:nvCxnSpPr>
        <p:spPr>
          <a:xfrm>
            <a:off x="0" y="9458445"/>
            <a:ext cx="235610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cteur droit 101"/>
          <p:cNvCxnSpPr/>
          <p:nvPr/>
        </p:nvCxnSpPr>
        <p:spPr>
          <a:xfrm>
            <a:off x="0" y="9611441"/>
            <a:ext cx="235610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21"/>
          <p:cNvSpPr txBox="1"/>
          <p:nvPr/>
        </p:nvSpPr>
        <p:spPr>
          <a:xfrm>
            <a:off x="2959594" y="2458127"/>
            <a:ext cx="3584082" cy="7555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300"/>
              </a:spcBef>
            </a:pPr>
            <a:r>
              <a:rPr lang="en-GB" sz="1100" b="1" dirty="0">
                <a:latin typeface="Times New Roman" charset="0"/>
                <a:ea typeface="Times New Roman" charset="0"/>
                <a:cs typeface="Times New Roman" charset="0"/>
              </a:rPr>
              <a:t>POSIZIONE </a:t>
            </a:r>
          </a:p>
          <a:p>
            <a:pPr algn="just"/>
            <a:r>
              <a:rPr lang="en-GB" sz="1100" b="1" dirty="0">
                <a:latin typeface="Times New Roman" charset="0"/>
                <a:ea typeface="Times New Roman" charset="0"/>
                <a:cs typeface="Times New Roman" charset="0"/>
              </a:rPr>
              <a:t>2011 - 2012</a:t>
            </a:r>
          </a:p>
          <a:p>
            <a:pPr algn="just">
              <a:spcBef>
                <a:spcPts val="300"/>
              </a:spcBef>
            </a:pP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Lorem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Etiam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bibendum, ante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posuere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</a:t>
            </a:r>
          </a:p>
          <a:p>
            <a:pPr algn="just">
              <a:spcBef>
                <a:spcPts val="300"/>
              </a:spcBef>
            </a:pP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spcBef>
                <a:spcPts val="300"/>
              </a:spcBef>
            </a:pPr>
            <a:r>
              <a:rPr lang="en-GB" sz="1100" b="1" dirty="0">
                <a:latin typeface="Times New Roman" charset="0"/>
                <a:ea typeface="Times New Roman" charset="0"/>
                <a:cs typeface="Times New Roman" charset="0"/>
              </a:rPr>
              <a:t>POSIZIONE</a:t>
            </a:r>
            <a:endParaRPr lang="en-GB" sz="1100" b="1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spcBef>
                <a:spcPts val="300"/>
              </a:spcBef>
            </a:pPr>
            <a:r>
              <a:rPr lang="en-GB" sz="1100" b="1" dirty="0" smtClean="0">
                <a:latin typeface="Times New Roman" charset="0"/>
                <a:ea typeface="Times New Roman" charset="0"/>
                <a:cs typeface="Times New Roman" charset="0"/>
              </a:rPr>
              <a:t>2012 </a:t>
            </a:r>
            <a:r>
              <a:rPr lang="en-GB" sz="1100" b="1" dirty="0">
                <a:latin typeface="Times New Roman" charset="0"/>
                <a:ea typeface="Times New Roman" charset="0"/>
                <a:cs typeface="Times New Roman" charset="0"/>
              </a:rPr>
              <a:t>– 2013</a:t>
            </a:r>
          </a:p>
          <a:p>
            <a:pPr algn="just">
              <a:spcBef>
                <a:spcPts val="300"/>
              </a:spcBef>
            </a:pP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Lorem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Etiam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bibendum, ante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posuere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</a:t>
            </a:r>
          </a:p>
          <a:p>
            <a:pPr algn="just">
              <a:spcBef>
                <a:spcPts val="300"/>
              </a:spcBef>
            </a:pP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spcBef>
                <a:spcPts val="300"/>
              </a:spcBef>
            </a:pPr>
            <a:r>
              <a:rPr lang="en-GB" sz="1100" b="1" dirty="0">
                <a:latin typeface="Times New Roman" charset="0"/>
                <a:ea typeface="Times New Roman" charset="0"/>
                <a:cs typeface="Times New Roman" charset="0"/>
              </a:rPr>
              <a:t>POSIZIONE</a:t>
            </a:r>
            <a:endParaRPr lang="en-GB" sz="1100" b="1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spcBef>
                <a:spcPts val="300"/>
              </a:spcBef>
            </a:pPr>
            <a:r>
              <a:rPr lang="en-GB" sz="1100" b="1" dirty="0" smtClean="0">
                <a:latin typeface="Times New Roman" charset="0"/>
                <a:ea typeface="Times New Roman" charset="0"/>
                <a:cs typeface="Times New Roman" charset="0"/>
              </a:rPr>
              <a:t>2013 </a:t>
            </a:r>
            <a:r>
              <a:rPr lang="en-GB" sz="1100" b="1" dirty="0">
                <a:latin typeface="Times New Roman" charset="0"/>
                <a:ea typeface="Times New Roman" charset="0"/>
                <a:cs typeface="Times New Roman" charset="0"/>
              </a:rPr>
              <a:t>- 2015</a:t>
            </a:r>
          </a:p>
          <a:p>
            <a:pPr algn="just">
              <a:spcBef>
                <a:spcPts val="300"/>
              </a:spcBef>
            </a:pP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Lorem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Etiam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bibendum, ante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posuere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</a:t>
            </a:r>
          </a:p>
          <a:p>
            <a:pPr algn="just">
              <a:spcBef>
                <a:spcPts val="300"/>
              </a:spcBef>
            </a:pP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spcBef>
                <a:spcPts val="300"/>
              </a:spcBef>
            </a:pPr>
            <a:r>
              <a:rPr lang="en-GB" sz="1100" b="1" dirty="0">
                <a:latin typeface="Times New Roman" charset="0"/>
                <a:ea typeface="Times New Roman" charset="0"/>
                <a:cs typeface="Times New Roman" charset="0"/>
              </a:rPr>
              <a:t>POSIZIONE</a:t>
            </a:r>
            <a:endParaRPr lang="en-GB" sz="1100" b="1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spcBef>
                <a:spcPts val="300"/>
              </a:spcBef>
            </a:pPr>
            <a:r>
              <a:rPr lang="en-GB" sz="1100" b="1" dirty="0" smtClean="0">
                <a:latin typeface="Times New Roman" charset="0"/>
                <a:ea typeface="Times New Roman" charset="0"/>
                <a:cs typeface="Times New Roman" charset="0"/>
              </a:rPr>
              <a:t>2015 </a:t>
            </a:r>
            <a:r>
              <a:rPr lang="en-GB" sz="1100" b="1" dirty="0">
                <a:latin typeface="Times New Roman" charset="0"/>
                <a:ea typeface="Times New Roman" charset="0"/>
                <a:cs typeface="Times New Roman" charset="0"/>
              </a:rPr>
              <a:t>- </a:t>
            </a:r>
            <a:r>
              <a:rPr lang="en-GB" sz="1100" b="1" dirty="0" smtClean="0">
                <a:latin typeface="Times New Roman" charset="0"/>
                <a:ea typeface="Times New Roman" charset="0"/>
                <a:cs typeface="Times New Roman" charset="0"/>
              </a:rPr>
              <a:t>PRESENTE</a:t>
            </a:r>
            <a:endParaRPr lang="en-GB" sz="1100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spcBef>
                <a:spcPts val="300"/>
              </a:spcBef>
            </a:pP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Lorem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Etiam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bibendum, ante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posuere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</a:t>
            </a:r>
          </a:p>
          <a:p>
            <a:pPr algn="just">
              <a:spcBef>
                <a:spcPts val="300"/>
              </a:spcBef>
            </a:pP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spcBef>
                <a:spcPts val="300"/>
              </a:spcBef>
            </a:pPr>
            <a:r>
              <a:rPr lang="en-GB" sz="1100" b="1" dirty="0">
                <a:latin typeface="Times New Roman" charset="0"/>
                <a:ea typeface="Times New Roman" charset="0"/>
                <a:cs typeface="Times New Roman" charset="0"/>
              </a:rPr>
              <a:t>POSIZIONE</a:t>
            </a:r>
            <a:endParaRPr lang="en-GB" sz="1100" b="1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spcBef>
                <a:spcPts val="300"/>
              </a:spcBef>
            </a:pPr>
            <a:r>
              <a:rPr lang="en-GB" sz="1100" b="1" dirty="0" smtClean="0">
                <a:latin typeface="Times New Roman" charset="0"/>
                <a:ea typeface="Times New Roman" charset="0"/>
                <a:cs typeface="Times New Roman" charset="0"/>
              </a:rPr>
              <a:t>2015 </a:t>
            </a:r>
            <a:r>
              <a:rPr lang="en-GB" sz="1100" b="1" dirty="0">
                <a:latin typeface="Times New Roman" charset="0"/>
                <a:ea typeface="Times New Roman" charset="0"/>
                <a:cs typeface="Times New Roman" charset="0"/>
              </a:rPr>
              <a:t>- </a:t>
            </a:r>
            <a:r>
              <a:rPr lang="en-GB" sz="1100" b="1" dirty="0" smtClean="0">
                <a:latin typeface="Times New Roman" charset="0"/>
                <a:ea typeface="Times New Roman" charset="0"/>
                <a:cs typeface="Times New Roman" charset="0"/>
              </a:rPr>
              <a:t>PRESENTE</a:t>
            </a:r>
            <a:endParaRPr lang="en-GB" sz="1100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spcBef>
                <a:spcPts val="300"/>
              </a:spcBef>
            </a:pP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Lorem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Etiam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bibendum, ante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posuere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</a:t>
            </a:r>
          </a:p>
          <a:p>
            <a:pPr algn="just">
              <a:spcBef>
                <a:spcPts val="300"/>
              </a:spcBef>
            </a:pP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04" name="TextBox 4"/>
          <p:cNvSpPr txBox="1"/>
          <p:nvPr/>
        </p:nvSpPr>
        <p:spPr>
          <a:xfrm>
            <a:off x="2356107" y="1887209"/>
            <a:ext cx="4501891" cy="264319"/>
          </a:xfrm>
          <a:prstGeom prst="rect">
            <a:avLst/>
          </a:prstGeom>
          <a:solidFill>
            <a:srgbClr val="FCD0C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spc="3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ESPERIENZA</a:t>
            </a:r>
            <a:endParaRPr lang="en-GB" sz="1100" spc="300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cxnSp>
        <p:nvCxnSpPr>
          <p:cNvPr id="105" name="Connecteur droit 104"/>
          <p:cNvCxnSpPr/>
          <p:nvPr/>
        </p:nvCxnSpPr>
        <p:spPr>
          <a:xfrm>
            <a:off x="2671452" y="2151528"/>
            <a:ext cx="0" cy="7754472"/>
          </a:xfrm>
          <a:prstGeom prst="line">
            <a:avLst/>
          </a:prstGeom>
          <a:ln>
            <a:solidFill>
              <a:srgbClr val="FCD0C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Rectangle à coins arrondis 113"/>
          <p:cNvSpPr/>
          <p:nvPr/>
        </p:nvSpPr>
        <p:spPr>
          <a:xfrm>
            <a:off x="2577119" y="2481417"/>
            <a:ext cx="175942" cy="175942"/>
          </a:xfrm>
          <a:prstGeom prst="roundRect">
            <a:avLst/>
          </a:prstGeom>
          <a:solidFill>
            <a:schemeClr val="bg1"/>
          </a:solidFill>
          <a:ln>
            <a:solidFill>
              <a:srgbClr val="FCD0C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6" name="Rectangle à coins arrondis 115"/>
          <p:cNvSpPr/>
          <p:nvPr/>
        </p:nvSpPr>
        <p:spPr>
          <a:xfrm>
            <a:off x="2592415" y="3950766"/>
            <a:ext cx="175942" cy="175942"/>
          </a:xfrm>
          <a:prstGeom prst="roundRect">
            <a:avLst/>
          </a:prstGeom>
          <a:solidFill>
            <a:schemeClr val="bg1"/>
          </a:solidFill>
          <a:ln>
            <a:solidFill>
              <a:srgbClr val="FCD0C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7" name="Rectangle à coins arrondis 116"/>
          <p:cNvSpPr/>
          <p:nvPr/>
        </p:nvSpPr>
        <p:spPr>
          <a:xfrm>
            <a:off x="2577119" y="5435140"/>
            <a:ext cx="175942" cy="175942"/>
          </a:xfrm>
          <a:prstGeom prst="roundRect">
            <a:avLst/>
          </a:prstGeom>
          <a:solidFill>
            <a:schemeClr val="bg1"/>
          </a:solidFill>
          <a:ln>
            <a:solidFill>
              <a:srgbClr val="FCD0C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8" name="Rectangle à coins arrondis 117"/>
          <p:cNvSpPr/>
          <p:nvPr/>
        </p:nvSpPr>
        <p:spPr>
          <a:xfrm>
            <a:off x="2592415" y="6840412"/>
            <a:ext cx="175942" cy="175942"/>
          </a:xfrm>
          <a:prstGeom prst="roundRect">
            <a:avLst/>
          </a:prstGeom>
          <a:solidFill>
            <a:schemeClr val="bg1"/>
          </a:solidFill>
          <a:ln>
            <a:solidFill>
              <a:srgbClr val="FCD0C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9" name="Rectangle à coins arrondis 118"/>
          <p:cNvSpPr/>
          <p:nvPr/>
        </p:nvSpPr>
        <p:spPr>
          <a:xfrm>
            <a:off x="2596146" y="8340001"/>
            <a:ext cx="175942" cy="175942"/>
          </a:xfrm>
          <a:prstGeom prst="roundRect">
            <a:avLst/>
          </a:prstGeom>
          <a:solidFill>
            <a:schemeClr val="bg1"/>
          </a:solidFill>
          <a:ln>
            <a:solidFill>
              <a:srgbClr val="FCD0C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20" name="Connecteur droit 119"/>
          <p:cNvCxnSpPr/>
          <p:nvPr/>
        </p:nvCxnSpPr>
        <p:spPr>
          <a:xfrm>
            <a:off x="-1" y="9763841"/>
            <a:ext cx="235610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Connecteur droit 120"/>
          <p:cNvCxnSpPr/>
          <p:nvPr/>
        </p:nvCxnSpPr>
        <p:spPr>
          <a:xfrm>
            <a:off x="0" y="7539642"/>
            <a:ext cx="235610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onnecteur droit 121"/>
          <p:cNvCxnSpPr/>
          <p:nvPr/>
        </p:nvCxnSpPr>
        <p:spPr>
          <a:xfrm>
            <a:off x="0" y="4577367"/>
            <a:ext cx="235610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cteur droit 122"/>
          <p:cNvCxnSpPr/>
          <p:nvPr/>
        </p:nvCxnSpPr>
        <p:spPr>
          <a:xfrm>
            <a:off x="-1" y="2634944"/>
            <a:ext cx="235610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Connecteur droit 123"/>
          <p:cNvCxnSpPr/>
          <p:nvPr/>
        </p:nvCxnSpPr>
        <p:spPr>
          <a:xfrm>
            <a:off x="-1" y="7223696"/>
            <a:ext cx="235610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Connecteur droit 124"/>
          <p:cNvCxnSpPr/>
          <p:nvPr/>
        </p:nvCxnSpPr>
        <p:spPr>
          <a:xfrm>
            <a:off x="0" y="4269590"/>
            <a:ext cx="235610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necteur droit 125"/>
          <p:cNvCxnSpPr/>
          <p:nvPr/>
        </p:nvCxnSpPr>
        <p:spPr>
          <a:xfrm>
            <a:off x="-1" y="2327529"/>
            <a:ext cx="235610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119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627</TotalTime>
  <Words>347</Words>
  <Application>Microsoft Office PowerPoint</Application>
  <PresentationFormat>A4 (210 x 297 mm)</PresentationFormat>
  <Paragraphs>48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 Appleseed A GRAPHIC DESIGNER</dc:title>
  <dc:creator>Yodhi</dc:creator>
  <cp:lastModifiedBy>PC</cp:lastModifiedBy>
  <cp:revision>76</cp:revision>
  <dcterms:created xsi:type="dcterms:W3CDTF">2016-06-13T19:57:38Z</dcterms:created>
  <dcterms:modified xsi:type="dcterms:W3CDTF">2019-01-08T09:56:40Z</dcterms:modified>
</cp:coreProperties>
</file>