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C8"/>
    <a:srgbClr val="DC234D"/>
    <a:srgbClr val="90235A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8"/>
    <p:restoredTop sz="94586"/>
  </p:normalViewPr>
  <p:slideViewPr>
    <p:cSldViewPr snapToGrid="0" snapToObjects="1">
      <p:cViewPr>
        <p:scale>
          <a:sx n="96" d="100"/>
          <a:sy n="96" d="100"/>
        </p:scale>
        <p:origin x="1662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élogramme 26"/>
          <p:cNvSpPr/>
          <p:nvPr/>
        </p:nvSpPr>
        <p:spPr>
          <a:xfrm>
            <a:off x="312050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arallélogramme 27"/>
          <p:cNvSpPr/>
          <p:nvPr/>
        </p:nvSpPr>
        <p:spPr>
          <a:xfrm>
            <a:off x="4109254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arallélogramme 28"/>
          <p:cNvSpPr/>
          <p:nvPr/>
        </p:nvSpPr>
        <p:spPr>
          <a:xfrm>
            <a:off x="5032896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arallélogramme 4"/>
          <p:cNvSpPr/>
          <p:nvPr/>
        </p:nvSpPr>
        <p:spPr>
          <a:xfrm>
            <a:off x="219594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oleil 3"/>
          <p:cNvSpPr/>
          <p:nvPr/>
        </p:nvSpPr>
        <p:spPr>
          <a:xfrm>
            <a:off x="2323130" y="5322624"/>
            <a:ext cx="4432174" cy="4583376"/>
          </a:xfrm>
          <a:prstGeom prst="su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193409" y="345121"/>
            <a:ext cx="463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Apple Chancery" charset="0"/>
                <a:ea typeface="Apple Chancery" charset="0"/>
                <a:cs typeface="Apple Chancery" charset="0"/>
              </a:rPr>
              <a:t>Commessa</a:t>
            </a:r>
            <a:endParaRPr lang="fr-FR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graphicFrame>
        <p:nvGraphicFramePr>
          <p:cNvPr id="258" name="Tableau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780475"/>
              </p:ext>
            </p:extLst>
          </p:nvPr>
        </p:nvGraphicFramePr>
        <p:xfrm>
          <a:off x="1921397" y="2639688"/>
          <a:ext cx="47299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18"/>
                <a:gridCol w="403634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ESPERIENZA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612959"/>
              </p:ext>
            </p:extLst>
          </p:nvPr>
        </p:nvGraphicFramePr>
        <p:xfrm>
          <a:off x="1921397" y="7025083"/>
          <a:ext cx="475668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25"/>
                <a:gridCol w="406385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FORMAZIONE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0" name="Tableau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579707"/>
              </p:ext>
            </p:extLst>
          </p:nvPr>
        </p:nvGraphicFramePr>
        <p:xfrm>
          <a:off x="111162" y="4269762"/>
          <a:ext cx="157252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INFORMAZIONE ADDIZIONALE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" name="Tableau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81888"/>
              </p:ext>
            </p:extLst>
          </p:nvPr>
        </p:nvGraphicFramePr>
        <p:xfrm>
          <a:off x="5078840" y="1144456"/>
          <a:ext cx="157252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5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Indirizzo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              Name, Roma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Cellulare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62" name="Rectangle 261"/>
          <p:cNvSpPr/>
          <p:nvPr/>
        </p:nvSpPr>
        <p:spPr>
          <a:xfrm>
            <a:off x="188387" y="7520333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563436" y="7647335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934068" y="7411473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15081" y="8883714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15081" y="9144973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15295" y="9406232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ZoneTexte 267"/>
          <p:cNvSpPr txBox="1"/>
          <p:nvPr/>
        </p:nvSpPr>
        <p:spPr>
          <a:xfrm>
            <a:off x="415894" y="8790571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415894" y="9049691"/>
            <a:ext cx="1140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Comunicazione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410359" y="9309496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952"/>
              </p:ext>
            </p:extLst>
          </p:nvPr>
        </p:nvGraphicFramePr>
        <p:xfrm>
          <a:off x="111162" y="7006996"/>
          <a:ext cx="1572521" cy="3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PERSONALITÀ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92" y="-4024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 descr="punksafetypin_set17_ 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" y="54796"/>
            <a:ext cx="1612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8387" y="53657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 descr="Capture d’écran 2012-10-29 à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9" y="6039822"/>
            <a:ext cx="1016831" cy="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195949" y="2135676"/>
            <a:ext cx="4662051" cy="0"/>
          </a:xfrm>
          <a:prstGeom prst="line">
            <a:avLst/>
          </a:prstGeom>
          <a:ln w="3175">
            <a:solidFill>
              <a:srgbClr val="FFC0C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r="6548"/>
          <a:stretch/>
        </p:blipFill>
        <p:spPr>
          <a:xfrm>
            <a:off x="2889889" y="1057451"/>
            <a:ext cx="1196393" cy="1203512"/>
          </a:xfrm>
          <a:prstGeom prst="ellipse">
            <a:avLst/>
          </a:prstGeom>
          <a:ln>
            <a:solidFill>
              <a:srgbClr val="DC234D"/>
            </a:solidFill>
          </a:ln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285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89</cp:revision>
  <dcterms:created xsi:type="dcterms:W3CDTF">2016-07-14T19:39:12Z</dcterms:created>
  <dcterms:modified xsi:type="dcterms:W3CDTF">2019-01-08T09:45:03Z</dcterms:modified>
</cp:coreProperties>
</file>