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>
        <p:scale>
          <a:sx n="91" d="100"/>
          <a:sy n="91" d="100"/>
        </p:scale>
        <p:origin x="1788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nde diagonale 71"/>
          <p:cNvSpPr/>
          <p:nvPr/>
        </p:nvSpPr>
        <p:spPr>
          <a:xfrm rot="10800000">
            <a:off x="989635" y="661879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Bande diagonale 5"/>
          <p:cNvSpPr/>
          <p:nvPr/>
        </p:nvSpPr>
        <p:spPr>
          <a:xfrm>
            <a:off x="0" y="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53191"/>
              </p:ext>
            </p:extLst>
          </p:nvPr>
        </p:nvGraphicFramePr>
        <p:xfrm>
          <a:off x="347241" y="2221748"/>
          <a:ext cx="6134582" cy="649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359"/>
                <a:gridCol w="28242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       ESPERIENZA </a:t>
                      </a:r>
                      <a:endParaRPr lang="fr-F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FORMAZIONE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LAUREA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UNIVERSITÀ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LAUREA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UNIVERSITÀ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LAUREA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UNIVERSITÀ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LINGUE</a:t>
                      </a:r>
                    </a:p>
                    <a:p>
                      <a:pPr algn="r"/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</a:p>
                    <a:p>
                      <a:pPr algn="r"/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IT: </a:t>
                      </a:r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Madrelingua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1" y="411798"/>
            <a:ext cx="2064473" cy="137793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ZoneTexte 3"/>
          <p:cNvSpPr txBox="1"/>
          <p:nvPr/>
        </p:nvSpPr>
        <p:spPr>
          <a:xfrm>
            <a:off x="2673753" y="411798"/>
            <a:ext cx="306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Jean-Pascal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5"/>
                </a:solidFill>
              </a:rPr>
              <a:t>GROSSIVAL</a:t>
            </a:r>
            <a:endParaRPr lang="fr-FR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79124"/>
              </p:ext>
            </p:extLst>
          </p:nvPr>
        </p:nvGraphicFramePr>
        <p:xfrm>
          <a:off x="2742734" y="972312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Indirizzo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 Street Name, Roma</a:t>
                      </a:r>
                      <a:endParaRPr lang="fr-FR" sz="1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Telefono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Email:</a:t>
                      </a:r>
                      <a:r>
                        <a:rPr lang="fr-FR" sz="10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name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@mail.com</a:t>
                      </a:r>
                      <a:endParaRPr lang="fr-FR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988704" y="733192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363753" y="745892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34385" y="722306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393102" y="771301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5393102" y="797427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393316" y="823553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593915" y="7619874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93915" y="7878994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Comunicazione</a:t>
            </a:r>
            <a:endParaRPr lang="fr-FR" sz="1200" dirty="0"/>
          </a:p>
        </p:txBody>
      </p:sp>
      <p:sp>
        <p:nvSpPr>
          <p:cNvPr id="67" name="ZoneTexte 66"/>
          <p:cNvSpPr txBox="1"/>
          <p:nvPr/>
        </p:nvSpPr>
        <p:spPr>
          <a:xfrm>
            <a:off x="5588380" y="8138799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69" name="Rectangle 68"/>
          <p:cNvSpPr/>
          <p:nvPr/>
        </p:nvSpPr>
        <p:spPr>
          <a:xfrm>
            <a:off x="5144812" y="6841934"/>
            <a:ext cx="13233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accent5"/>
                </a:solidFill>
              </a:rPr>
              <a:t>PERSONALITÀ</a:t>
            </a:r>
            <a:endParaRPr lang="fr-FR" sz="1600" dirty="0">
              <a:solidFill>
                <a:schemeClr val="accent5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347242" y="9183997"/>
            <a:ext cx="6035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sapien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maximus. 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613744" y="880769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accent5"/>
                </a:solidFill>
              </a:rPr>
              <a:t>INFORMAZIONE ADDIZIONALE </a:t>
            </a:r>
          </a:p>
        </p:txBody>
      </p:sp>
      <p:sp>
        <p:nvSpPr>
          <p:cNvPr id="7" name="Parallélogramme 6"/>
          <p:cNvSpPr/>
          <p:nvPr/>
        </p:nvSpPr>
        <p:spPr>
          <a:xfrm>
            <a:off x="4935524" y="2302434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412292" y="2297858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5452962" y="5185161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Parallélogramme 86"/>
          <p:cNvSpPr/>
          <p:nvPr/>
        </p:nvSpPr>
        <p:spPr>
          <a:xfrm>
            <a:off x="4934231" y="6932273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Parallélogramme 87"/>
          <p:cNvSpPr/>
          <p:nvPr/>
        </p:nvSpPr>
        <p:spPr>
          <a:xfrm>
            <a:off x="3469904" y="8897020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349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70</cp:revision>
  <dcterms:created xsi:type="dcterms:W3CDTF">2016-07-14T19:39:12Z</dcterms:created>
  <dcterms:modified xsi:type="dcterms:W3CDTF">2019-01-08T09:35:12Z</dcterms:modified>
</cp:coreProperties>
</file>