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2"/>
    <p:restoredTop sz="94586"/>
  </p:normalViewPr>
  <p:slideViewPr>
    <p:cSldViewPr snapToGrid="0" snapToObjects="1">
      <p:cViewPr>
        <p:scale>
          <a:sx n="90" d="100"/>
          <a:sy n="90" d="100"/>
        </p:scale>
        <p:origin x="169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60814"/>
            <a:ext cx="6858000" cy="1289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69317"/>
              </p:ext>
            </p:extLst>
          </p:nvPr>
        </p:nvGraphicFramePr>
        <p:xfrm>
          <a:off x="327909" y="2245926"/>
          <a:ext cx="6096065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440"/>
                <a:gridCol w="3540051"/>
                <a:gridCol w="195357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    </a:t>
                      </a:r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FORMAZIONE </a:t>
                      </a: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fr-FR" sz="14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PROFILO</a:t>
                      </a:r>
                      <a:endParaRPr lang="fr-FR" sz="1400" b="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ante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 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684073"/>
              </p:ext>
            </p:extLst>
          </p:nvPr>
        </p:nvGraphicFramePr>
        <p:xfrm>
          <a:off x="327908" y="4611374"/>
          <a:ext cx="6096065" cy="402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592"/>
                <a:gridCol w="3128433"/>
                <a:gridCol w="196204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    ESPERIENZA </a:t>
                      </a: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COMPETENZE 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2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LINGUE</a:t>
                      </a:r>
                      <a:endParaRPr lang="fr-FR" sz="1200" b="1" dirty="0" smtClean="0">
                        <a:latin typeface="+mn-lt"/>
                      </a:endParaRPr>
                    </a:p>
                    <a:p>
                      <a:pPr algn="r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Orale, scritto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SP: </a:t>
                      </a: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Orale, scritto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Orale, scritto</a:t>
                      </a:r>
                    </a:p>
                    <a:p>
                      <a:pPr algn="r"/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IT: </a:t>
                      </a:r>
                      <a:r>
                        <a:rPr lang="it-IT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Madrelingua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INFORMATICA</a:t>
                      </a:r>
                      <a:endParaRPr lang="fr-FR" sz="1200" b="1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8882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PERSONALITÀ</a:t>
                      </a: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Creativo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Innovatore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Organizzato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327909" y="2202036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hevron 46"/>
          <p:cNvSpPr/>
          <p:nvPr/>
        </p:nvSpPr>
        <p:spPr>
          <a:xfrm>
            <a:off x="442256" y="2265347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327909" y="4587159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hevron 48"/>
          <p:cNvSpPr/>
          <p:nvPr/>
        </p:nvSpPr>
        <p:spPr>
          <a:xfrm>
            <a:off x="442256" y="4650470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925309" y="4587159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hevron 50"/>
          <p:cNvSpPr/>
          <p:nvPr/>
        </p:nvSpPr>
        <p:spPr>
          <a:xfrm>
            <a:off x="5039656" y="4650470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4457614" y="2202060"/>
            <a:ext cx="364336" cy="3645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hevron 52"/>
          <p:cNvSpPr/>
          <p:nvPr/>
        </p:nvSpPr>
        <p:spPr>
          <a:xfrm>
            <a:off x="4571961" y="2265371"/>
            <a:ext cx="172994" cy="2296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5289645" y="8618417"/>
            <a:ext cx="987842" cy="98831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Chevron 54"/>
          <p:cNvSpPr/>
          <p:nvPr/>
        </p:nvSpPr>
        <p:spPr>
          <a:xfrm>
            <a:off x="5621379" y="8791795"/>
            <a:ext cx="469047" cy="622556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53479"/>
              </p:ext>
            </p:extLst>
          </p:nvPr>
        </p:nvGraphicFramePr>
        <p:xfrm>
          <a:off x="321519" y="8802466"/>
          <a:ext cx="413609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096"/>
              </a:tblGrid>
              <a:tr h="0">
                <a:tc>
                  <a:txBody>
                    <a:bodyPr/>
                    <a:lstStyle/>
                    <a:p>
                      <a:r>
                        <a:rPr lang="fr-FR" sz="1400" b="0" i="1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fr-FR" sz="1400" b="0" i="1" dirty="0" smtClean="0">
                          <a:solidFill>
                            <a:schemeClr val="tx1"/>
                          </a:solidFill>
                        </a:rPr>
                        <a:t>INFORMAZIONE ADDIZIONALE </a:t>
                      </a:r>
                      <a:endParaRPr lang="fr-FR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Ellipse 55"/>
          <p:cNvSpPr/>
          <p:nvPr/>
        </p:nvSpPr>
        <p:spPr>
          <a:xfrm>
            <a:off x="327909" y="8748064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Chevron 56"/>
          <p:cNvSpPr/>
          <p:nvPr/>
        </p:nvSpPr>
        <p:spPr>
          <a:xfrm>
            <a:off x="442256" y="8811375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6" r="23952"/>
          <a:stretch/>
        </p:blipFill>
        <p:spPr>
          <a:xfrm>
            <a:off x="776528" y="125593"/>
            <a:ext cx="1737793" cy="1735667"/>
          </a:xfrm>
          <a:prstGeom prst="ellipse">
            <a:avLst/>
          </a:prstGeom>
        </p:spPr>
      </p:pic>
      <p:sp>
        <p:nvSpPr>
          <p:cNvPr id="60" name="Chevron 59"/>
          <p:cNvSpPr/>
          <p:nvPr/>
        </p:nvSpPr>
        <p:spPr>
          <a:xfrm>
            <a:off x="6065062" y="270686"/>
            <a:ext cx="792938" cy="128828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Chevron 60"/>
          <p:cNvSpPr/>
          <p:nvPr/>
        </p:nvSpPr>
        <p:spPr>
          <a:xfrm>
            <a:off x="218781" y="260630"/>
            <a:ext cx="792938" cy="128828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82545"/>
              </p:ext>
            </p:extLst>
          </p:nvPr>
        </p:nvGraphicFramePr>
        <p:xfrm>
          <a:off x="3109209" y="807923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bg1"/>
                          </a:solidFill>
                        </a:rPr>
                        <a:t>Indirizzo</a:t>
                      </a: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12 Street Name,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Roma</a:t>
                      </a:r>
                      <a:endParaRPr lang="fr-FR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bg1"/>
                          </a:solidFill>
                        </a:rPr>
                        <a:t>Telefono</a:t>
                      </a: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: 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Email: name@mail.com</a:t>
                      </a:r>
                      <a:endParaRPr lang="fr-FR" sz="1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2503253" y="246895"/>
            <a:ext cx="356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Pierre </a:t>
            </a:r>
            <a:r>
              <a:rPr lang="fr-FR" sz="3200" dirty="0" smtClean="0">
                <a:solidFill>
                  <a:schemeClr val="bg1"/>
                </a:solidFill>
              </a:rPr>
              <a:t>LANDANGERS</a:t>
            </a:r>
            <a:endParaRPr lang="fr-FR" sz="3200" dirty="0">
              <a:solidFill>
                <a:schemeClr val="bg1"/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>
            <a:off x="0" y="206044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ZoneTexte 1023"/>
          <p:cNvSpPr txBox="1"/>
          <p:nvPr/>
        </p:nvSpPr>
        <p:spPr>
          <a:xfrm>
            <a:off x="2630834" y="1633539"/>
            <a:ext cx="222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Titolo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posizione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68" name="Chevron 67"/>
          <p:cNvSpPr/>
          <p:nvPr/>
        </p:nvSpPr>
        <p:spPr>
          <a:xfrm>
            <a:off x="5008582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6" name="Chevron 75"/>
          <p:cNvSpPr/>
          <p:nvPr/>
        </p:nvSpPr>
        <p:spPr>
          <a:xfrm>
            <a:off x="5152311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Chevron 76"/>
          <p:cNvSpPr/>
          <p:nvPr/>
        </p:nvSpPr>
        <p:spPr>
          <a:xfrm>
            <a:off x="5295710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8" name="Chevron 77"/>
          <p:cNvSpPr/>
          <p:nvPr/>
        </p:nvSpPr>
        <p:spPr>
          <a:xfrm>
            <a:off x="5439439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9" name="Chevron 78"/>
          <p:cNvSpPr/>
          <p:nvPr/>
        </p:nvSpPr>
        <p:spPr>
          <a:xfrm>
            <a:off x="5583168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0" name="Chevron 79"/>
          <p:cNvSpPr/>
          <p:nvPr/>
        </p:nvSpPr>
        <p:spPr>
          <a:xfrm>
            <a:off x="5726567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1" name="Chevron 80"/>
          <p:cNvSpPr/>
          <p:nvPr/>
        </p:nvSpPr>
        <p:spPr>
          <a:xfrm>
            <a:off x="5860278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2" name="Chevron 81"/>
          <p:cNvSpPr/>
          <p:nvPr/>
        </p:nvSpPr>
        <p:spPr>
          <a:xfrm>
            <a:off x="6004007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Chevron 82"/>
          <p:cNvSpPr/>
          <p:nvPr/>
        </p:nvSpPr>
        <p:spPr>
          <a:xfrm>
            <a:off x="6147406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Chevron 83"/>
          <p:cNvSpPr/>
          <p:nvPr/>
        </p:nvSpPr>
        <p:spPr>
          <a:xfrm>
            <a:off x="6291135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5" name="Chevron 84"/>
          <p:cNvSpPr/>
          <p:nvPr/>
        </p:nvSpPr>
        <p:spPr>
          <a:xfrm>
            <a:off x="6434864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6" name="Chevron 85"/>
          <p:cNvSpPr/>
          <p:nvPr/>
        </p:nvSpPr>
        <p:spPr>
          <a:xfrm>
            <a:off x="6578263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136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67</cp:revision>
  <dcterms:created xsi:type="dcterms:W3CDTF">2016-07-14T19:39:12Z</dcterms:created>
  <dcterms:modified xsi:type="dcterms:W3CDTF">2019-01-04T21:05:53Z</dcterms:modified>
</cp:coreProperties>
</file>