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2D398"/>
    <a:srgbClr val="575757"/>
    <a:srgbClr val="DC234D"/>
    <a:srgbClr val="FFC0C8"/>
    <a:srgbClr val="90235A"/>
    <a:srgbClr val="8EB2D7"/>
    <a:srgbClr val="E9F5FE"/>
    <a:srgbClr val="AC8249"/>
    <a:srgbClr val="EFEC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00"/>
    <p:restoredTop sz="94586"/>
  </p:normalViewPr>
  <p:slideViewPr>
    <p:cSldViewPr snapToGrid="0" snapToObjects="1">
      <p:cViewPr>
        <p:scale>
          <a:sx n="90" d="100"/>
          <a:sy n="90" d="100"/>
        </p:scale>
        <p:origin x="1788" y="-23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smtClean="0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08/01/2019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96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08/01/2019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246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08/01/2019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5610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08/01/2019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4222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08/01/2019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2888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08/01/2019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6921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08/01/2019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6863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08/01/2019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9458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08/01/2019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7004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08/01/2019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4260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08/01/2019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182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38A05-D9B2-104B-A6B2-7D8FDA8E02D1}" type="datetimeFigureOut">
              <a:rPr lang="fr-FR" smtClean="0"/>
              <a:t>08/01/2019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035609-9528-8248-B371-62417466C79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8067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1761" y="5078203"/>
            <a:ext cx="6644639" cy="327871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1"/>
          <p:cNvSpPr/>
          <p:nvPr/>
        </p:nvSpPr>
        <p:spPr>
          <a:xfrm>
            <a:off x="0" y="1"/>
            <a:ext cx="6858000" cy="22325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2"/>
          <p:cNvSpPr/>
          <p:nvPr/>
        </p:nvSpPr>
        <p:spPr>
          <a:xfrm>
            <a:off x="1" y="223255"/>
            <a:ext cx="111760" cy="1237130"/>
          </a:xfrm>
          <a:prstGeom prst="rect">
            <a:avLst/>
          </a:prstGeom>
          <a:solidFill>
            <a:srgbClr val="C2D3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5" name="Connecteur droit 4"/>
          <p:cNvCxnSpPr/>
          <p:nvPr/>
        </p:nvCxnSpPr>
        <p:spPr>
          <a:xfrm>
            <a:off x="0" y="1600201"/>
            <a:ext cx="6858000" cy="0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385790"/>
              </p:ext>
            </p:extLst>
          </p:nvPr>
        </p:nvGraphicFramePr>
        <p:xfrm>
          <a:off x="4713416" y="362811"/>
          <a:ext cx="2042984" cy="1188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42984"/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fr-FR" sz="1100" dirty="0" smtClean="0">
                          <a:solidFill>
                            <a:schemeClr val="tx1"/>
                          </a:solidFill>
                        </a:rPr>
                        <a:t>CONTATTI</a:t>
                      </a:r>
                      <a:endParaRPr lang="fr-FR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Indirizzo</a:t>
                      </a:r>
                      <a:r>
                        <a:rPr lang="en-US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12 Street Name, </a:t>
                      </a:r>
                    </a:p>
                    <a:p>
                      <a:pPr algn="l"/>
                      <a:r>
                        <a:rPr lang="en-US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Roma</a:t>
                      </a:r>
                    </a:p>
                    <a:p>
                      <a:pPr algn="l"/>
                      <a:r>
                        <a:rPr lang="en-US" sz="1100" kern="1200" baseline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Cellulare</a:t>
                      </a:r>
                      <a:r>
                        <a:rPr lang="en-US" sz="1100" kern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000 222 444</a:t>
                      </a:r>
                    </a:p>
                    <a:p>
                      <a:pPr algn="l"/>
                      <a:r>
                        <a:rPr lang="en-US" sz="1100" kern="1200" baseline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Telefono</a:t>
                      </a:r>
                      <a:r>
                        <a:rPr lang="en-US" sz="1100" kern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000 111 333</a:t>
                      </a:r>
                    </a:p>
                    <a:p>
                      <a:pPr algn="l"/>
                      <a:r>
                        <a:rPr lang="en-US" sz="1100" kern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Email: name@mail.com</a:t>
                      </a:r>
                      <a:endParaRPr lang="fr-FR" sz="1100" kern="120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</a:tbl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1458664" y="464006"/>
            <a:ext cx="29320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/>
              <a:t>Alexandre </a:t>
            </a:r>
            <a:r>
              <a:rPr lang="fr-FR" sz="2400" b="1" dirty="0" smtClean="0">
                <a:solidFill>
                  <a:srgbClr val="C2D398"/>
                </a:solidFill>
              </a:rPr>
              <a:t>LEBLOISON</a:t>
            </a:r>
            <a:endParaRPr lang="fr-FR" sz="2400" b="1" dirty="0">
              <a:solidFill>
                <a:srgbClr val="C2D398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867006" y="1001318"/>
            <a:ext cx="222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/>
              <a:t>Titolo</a:t>
            </a:r>
            <a:r>
              <a:rPr lang="fr-FR" dirty="0"/>
              <a:t> </a:t>
            </a:r>
            <a:r>
              <a:rPr lang="fr-FR" dirty="0" err="1"/>
              <a:t>della</a:t>
            </a:r>
            <a:r>
              <a:rPr lang="fr-FR" dirty="0"/>
              <a:t> </a:t>
            </a:r>
            <a:r>
              <a:rPr lang="fr-FR" dirty="0" err="1"/>
              <a:t>posizione</a:t>
            </a:r>
            <a:r>
              <a:rPr lang="fr-FR" dirty="0"/>
              <a:t> </a:t>
            </a:r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5469372"/>
              </p:ext>
            </p:extLst>
          </p:nvPr>
        </p:nvGraphicFramePr>
        <p:xfrm>
          <a:off x="443753" y="1879602"/>
          <a:ext cx="6088408" cy="281136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72004"/>
                <a:gridCol w="1116404"/>
              </a:tblGrid>
              <a:tr h="387775">
                <a:tc>
                  <a:txBody>
                    <a:bodyPr/>
                    <a:lstStyle/>
                    <a:p>
                      <a:pPr algn="l"/>
                      <a:r>
                        <a:rPr lang="fr-FR" sz="1800" dirty="0" smtClean="0">
                          <a:solidFill>
                            <a:schemeClr val="tx1"/>
                          </a:solidFill>
                        </a:rPr>
                        <a:t>ESPERIENZA </a:t>
                      </a:r>
                      <a:endParaRPr lang="fr-FR" sz="1800" dirty="0"/>
                    </a:p>
                  </a:txBody>
                  <a:tcPr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100" dirty="0"/>
                    </a:p>
                  </a:txBody>
                  <a:tcPr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07864">
                <a:tc>
                  <a:txBody>
                    <a:bodyPr/>
                    <a:lstStyle/>
                    <a:p>
                      <a:pPr algn="l"/>
                      <a:r>
                        <a:rPr lang="en-US" sz="1100" b="1" kern="1200" dirty="0" smtClean="0">
                          <a:solidFill>
                            <a:srgbClr val="C2D39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SOCIETÀ </a:t>
                      </a:r>
                      <a:r>
                        <a:rPr lang="en-US" sz="1100" kern="120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| POSIZIONE </a:t>
                      </a:r>
                      <a:r>
                        <a:rPr lang="en-US" sz="1100" kern="1200" baseline="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| </a:t>
                      </a:r>
                      <a:r>
                        <a:rPr lang="en-US" sz="110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 – 2003</a:t>
                      </a:r>
                      <a:endParaRPr lang="fr-FR" sz="11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ipsum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Morbi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tristique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sapien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nec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nulla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rutrum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imperdiet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Nullam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faucibus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augue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id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velit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luctus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maximus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Interdum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et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malesuada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fames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ac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ante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ipsum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primis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in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faucibus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endParaRPr lang="fr-FR" sz="1100" kern="120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100" kern="120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807864">
                <a:tc>
                  <a:txBody>
                    <a:bodyPr/>
                    <a:lstStyle/>
                    <a:p>
                      <a:pPr algn="l"/>
                      <a:r>
                        <a:rPr lang="en-US" sz="1100" b="1" kern="1200" dirty="0" smtClean="0">
                          <a:solidFill>
                            <a:srgbClr val="C2D39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SOCIETÀ </a:t>
                      </a:r>
                      <a:r>
                        <a:rPr lang="en-US" sz="1100" kern="120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| POSIZIONE </a:t>
                      </a:r>
                      <a:r>
                        <a:rPr lang="en-US" sz="1100" kern="1200" baseline="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| </a:t>
                      </a:r>
                      <a:r>
                        <a:rPr lang="en-US" sz="110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 – 2003</a:t>
                      </a:r>
                      <a:endParaRPr lang="fr-FR" sz="11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ipsum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Morbi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tristique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sapien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nec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nulla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rutrum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imperdiet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Nullam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faucibus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augue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id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velit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luctus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maximus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Interdum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et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malesuada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fames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ac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ante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ipsum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primis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in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faucibus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endParaRPr lang="fr-FR" sz="1100" kern="120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100" kern="120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807864">
                <a:tc>
                  <a:txBody>
                    <a:bodyPr/>
                    <a:lstStyle/>
                    <a:p>
                      <a:pPr algn="l"/>
                      <a:r>
                        <a:rPr lang="en-US" sz="1100" b="1" kern="1200" dirty="0" smtClean="0">
                          <a:solidFill>
                            <a:srgbClr val="C2D39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SOCIETÀ </a:t>
                      </a:r>
                      <a:r>
                        <a:rPr lang="en-US" sz="1100" kern="120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| POSIZIONE </a:t>
                      </a:r>
                      <a:r>
                        <a:rPr lang="en-US" sz="1100" kern="1200" baseline="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| </a:t>
                      </a:r>
                      <a:r>
                        <a:rPr lang="en-US" sz="110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 – 2003</a:t>
                      </a:r>
                      <a:endParaRPr lang="fr-FR" sz="11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ipsum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Morbi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tristique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sapien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nec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nulla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rutrum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imperdiet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Nullam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faucibus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augue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id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velit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luctus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maximus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Interdum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et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malesuada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fames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ac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ante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ipsum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primis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in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faucibus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endParaRPr lang="fr-FR" sz="1100" kern="120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100" kern="120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5486400" y="2286895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025" name="Image 0" descr="Capture d’écran 2011-03-28 à 14.18.3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8281" y="2344832"/>
            <a:ext cx="508000" cy="52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Image 1" descr="Capture d’écran 2011-03-28 à 14.18.4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8281" y="3008872"/>
            <a:ext cx="622300" cy="67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5653681" y="3926433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029" name="Image 2" descr="Capture d’écran 2011-03-28 à 14.19.04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3681" y="3926433"/>
            <a:ext cx="596900" cy="57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ectangle 19"/>
          <p:cNvSpPr/>
          <p:nvPr/>
        </p:nvSpPr>
        <p:spPr>
          <a:xfrm>
            <a:off x="6756400" y="1879600"/>
            <a:ext cx="101600" cy="6477322"/>
          </a:xfrm>
          <a:prstGeom prst="rect">
            <a:avLst/>
          </a:prstGeom>
          <a:solidFill>
            <a:srgbClr val="C2D3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15"/>
          <p:cNvSpPr/>
          <p:nvPr/>
        </p:nvSpPr>
        <p:spPr>
          <a:xfrm>
            <a:off x="271033" y="1971945"/>
            <a:ext cx="172720" cy="1727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22" name="Tableau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8219887"/>
              </p:ext>
            </p:extLst>
          </p:nvPr>
        </p:nvGraphicFramePr>
        <p:xfrm>
          <a:off x="443752" y="5078203"/>
          <a:ext cx="6297235" cy="1813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97235"/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fr-FR" sz="1800" dirty="0" smtClean="0">
                          <a:solidFill>
                            <a:schemeClr val="tx1"/>
                          </a:solidFill>
                        </a:rPr>
                        <a:t>FORMAZIONE </a:t>
                      </a:r>
                      <a:endParaRPr lang="fr-FR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FORMAZIONE </a:t>
                      </a:r>
                      <a:r>
                        <a:rPr lang="en-US" sz="1100" kern="1200" baseline="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| </a:t>
                      </a:r>
                      <a:r>
                        <a:rPr lang="en-US" sz="110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 – 2003</a:t>
                      </a:r>
                      <a:endParaRPr lang="fr-FR" sz="11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Lorem ipsum </a:t>
                      </a:r>
                      <a:r>
                        <a:rPr lang="en-GB" sz="11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dolor</a:t>
                      </a:r>
                      <a:r>
                        <a:rPr lang="en-GB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sit </a:t>
                      </a:r>
                      <a:r>
                        <a:rPr lang="en-GB" sz="11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amet</a:t>
                      </a:r>
                      <a:r>
                        <a:rPr lang="en-GB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, </a:t>
                      </a:r>
                      <a:r>
                        <a:rPr lang="en-GB" sz="11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consectetur</a:t>
                      </a:r>
                      <a:r>
                        <a:rPr lang="en-GB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adipiscing</a:t>
                      </a:r>
                      <a:r>
                        <a:rPr lang="en-GB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elit</a:t>
                      </a:r>
                      <a:r>
                        <a:rPr lang="en-GB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. </a:t>
                      </a:r>
                      <a:r>
                        <a:rPr lang="en-GB" sz="11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Morbi</a:t>
                      </a:r>
                      <a:r>
                        <a:rPr lang="en-GB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tristique</a:t>
                      </a:r>
                      <a:r>
                        <a:rPr lang="en-GB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sapien </a:t>
                      </a:r>
                      <a:r>
                        <a:rPr lang="en-GB" sz="11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nec</a:t>
                      </a:r>
                      <a:r>
                        <a:rPr lang="en-GB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nulla</a:t>
                      </a:r>
                      <a:r>
                        <a:rPr lang="en-GB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rutrum</a:t>
                      </a:r>
                      <a:r>
                        <a:rPr lang="en-GB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imperdiet</a:t>
                      </a:r>
                      <a:r>
                        <a:rPr lang="en-GB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. </a:t>
                      </a:r>
                      <a:endParaRPr lang="en-GB" sz="1100" baseline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Cambria"/>
                        <a:cs typeface="Calibri"/>
                      </a:endParaRPr>
                    </a:p>
                  </a:txBody>
                  <a:tcP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FORMAZIONE </a:t>
                      </a:r>
                      <a:r>
                        <a:rPr lang="en-US" sz="1100" kern="1200" baseline="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| </a:t>
                      </a:r>
                      <a:r>
                        <a:rPr lang="en-US" sz="110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 – 2003</a:t>
                      </a:r>
                      <a:endParaRPr lang="fr-FR" sz="11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Lorem ipsum </a:t>
                      </a:r>
                      <a:r>
                        <a:rPr lang="en-GB" sz="11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dolor</a:t>
                      </a:r>
                      <a:r>
                        <a:rPr lang="en-GB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sit </a:t>
                      </a:r>
                      <a:r>
                        <a:rPr lang="en-GB" sz="11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amet</a:t>
                      </a:r>
                      <a:r>
                        <a:rPr lang="en-GB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, </a:t>
                      </a:r>
                      <a:r>
                        <a:rPr lang="en-GB" sz="11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consectetur</a:t>
                      </a:r>
                      <a:r>
                        <a:rPr lang="en-GB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adipiscing</a:t>
                      </a:r>
                      <a:r>
                        <a:rPr lang="en-GB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elit</a:t>
                      </a:r>
                      <a:r>
                        <a:rPr lang="en-GB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. </a:t>
                      </a:r>
                      <a:r>
                        <a:rPr lang="en-GB" sz="11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Morbi</a:t>
                      </a:r>
                      <a:r>
                        <a:rPr lang="en-GB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tristique</a:t>
                      </a:r>
                      <a:r>
                        <a:rPr lang="en-GB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sapien </a:t>
                      </a:r>
                      <a:r>
                        <a:rPr lang="en-GB" sz="11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nec</a:t>
                      </a:r>
                      <a:r>
                        <a:rPr lang="en-GB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nulla</a:t>
                      </a:r>
                      <a:r>
                        <a:rPr lang="en-GB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rutrum</a:t>
                      </a:r>
                      <a:r>
                        <a:rPr lang="en-GB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imperdiet</a:t>
                      </a:r>
                      <a:r>
                        <a:rPr lang="en-GB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. </a:t>
                      </a:r>
                      <a:endParaRPr lang="en-GB" sz="1100" baseline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Cambria"/>
                        <a:cs typeface="Calibri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FORMAZIONE </a:t>
                      </a:r>
                      <a:r>
                        <a:rPr lang="en-US" sz="1100" kern="1200" baseline="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| </a:t>
                      </a:r>
                      <a:r>
                        <a:rPr lang="en-US" sz="110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 – 2003</a:t>
                      </a:r>
                      <a:endParaRPr lang="fr-FR" sz="11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Lorem ipsum </a:t>
                      </a:r>
                      <a:r>
                        <a:rPr lang="en-GB" sz="11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dolor</a:t>
                      </a:r>
                      <a:r>
                        <a:rPr lang="en-GB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sit </a:t>
                      </a:r>
                      <a:r>
                        <a:rPr lang="en-GB" sz="11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amet</a:t>
                      </a:r>
                      <a:r>
                        <a:rPr lang="en-GB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, </a:t>
                      </a:r>
                      <a:r>
                        <a:rPr lang="en-GB" sz="11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consectetur</a:t>
                      </a:r>
                      <a:r>
                        <a:rPr lang="en-GB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adipiscing</a:t>
                      </a:r>
                      <a:r>
                        <a:rPr lang="en-GB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elit</a:t>
                      </a:r>
                      <a:r>
                        <a:rPr lang="en-GB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. </a:t>
                      </a:r>
                      <a:r>
                        <a:rPr lang="en-GB" sz="11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Morbi</a:t>
                      </a:r>
                      <a:r>
                        <a:rPr lang="en-GB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tristique</a:t>
                      </a:r>
                      <a:r>
                        <a:rPr lang="en-GB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sapien </a:t>
                      </a:r>
                      <a:r>
                        <a:rPr lang="en-GB" sz="11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nec</a:t>
                      </a:r>
                      <a:r>
                        <a:rPr lang="en-GB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nulla</a:t>
                      </a:r>
                      <a:r>
                        <a:rPr lang="en-GB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rutrum</a:t>
                      </a:r>
                      <a:r>
                        <a:rPr lang="en-GB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imperdiet</a:t>
                      </a:r>
                      <a:r>
                        <a:rPr lang="en-GB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. </a:t>
                      </a:r>
                      <a:endParaRPr lang="en-GB" sz="1100" baseline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Cambria"/>
                        <a:cs typeface="Calibri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100" dirty="0" smtClean="0">
                        <a:solidFill>
                          <a:srgbClr val="7F7F7F"/>
                        </a:solidFill>
                        <a:effectLst/>
                        <a:latin typeface="+mn-lt"/>
                        <a:ea typeface="Cambria"/>
                        <a:cs typeface="Calibri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23" name="Ellipse 22"/>
          <p:cNvSpPr/>
          <p:nvPr/>
        </p:nvSpPr>
        <p:spPr>
          <a:xfrm>
            <a:off x="271033" y="5182505"/>
            <a:ext cx="172720" cy="1727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/>
          <p:cNvSpPr/>
          <p:nvPr/>
        </p:nvSpPr>
        <p:spPr>
          <a:xfrm>
            <a:off x="-1" y="5078203"/>
            <a:ext cx="111762" cy="3278719"/>
          </a:xfrm>
          <a:prstGeom prst="rect">
            <a:avLst/>
          </a:prstGeom>
          <a:solidFill>
            <a:srgbClr val="C2D3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29" name="Tableau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420232"/>
              </p:ext>
            </p:extLst>
          </p:nvPr>
        </p:nvGraphicFramePr>
        <p:xfrm>
          <a:off x="422189" y="7149492"/>
          <a:ext cx="1985731" cy="960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85731"/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fr-FR" sz="1800" dirty="0" smtClean="0">
                          <a:solidFill>
                            <a:schemeClr val="tx1"/>
                          </a:solidFill>
                        </a:rPr>
                        <a:t>LINGUE</a:t>
                      </a:r>
                      <a:endParaRPr lang="fr-FR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it-IT" sz="11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Inglese: Orale, scritto </a:t>
                      </a:r>
                    </a:p>
                    <a:p>
                      <a:pPr algn="l"/>
                      <a:r>
                        <a:rPr lang="it-IT" sz="11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Francese: Orale, scritto </a:t>
                      </a:r>
                    </a:p>
                    <a:p>
                      <a:pPr algn="l"/>
                      <a:r>
                        <a:rPr lang="it-IT" sz="11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Tedesco: Orale, scritto </a:t>
                      </a:r>
                    </a:p>
                  </a:txBody>
                  <a:tcP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</a:tbl>
          </a:graphicData>
        </a:graphic>
      </p:graphicFrame>
      <p:graphicFrame>
        <p:nvGraphicFramePr>
          <p:cNvPr id="30" name="Tableau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807463"/>
              </p:ext>
            </p:extLst>
          </p:nvPr>
        </p:nvGraphicFramePr>
        <p:xfrm>
          <a:off x="3097427" y="7149492"/>
          <a:ext cx="3293213" cy="960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93213"/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fr-FR" sz="1800" dirty="0" smtClean="0">
                          <a:solidFill>
                            <a:schemeClr val="tx1"/>
                          </a:solidFill>
                        </a:rPr>
                        <a:t>INFORMAZIONE ADDIZIONALE </a:t>
                      </a:r>
                      <a:endParaRPr lang="fr-FR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baseline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Lorem</a:t>
                      </a:r>
                      <a:r>
                        <a:rPr lang="fr-FR" sz="1100" kern="12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fr-FR" sz="1100" kern="1200" baseline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ipsum</a:t>
                      </a:r>
                      <a:r>
                        <a:rPr lang="fr-FR" sz="1100" kern="12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fr-FR" sz="1100" kern="1200" baseline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dolor</a:t>
                      </a:r>
                      <a:r>
                        <a:rPr lang="fr-FR" sz="1100" kern="12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fr-FR" sz="1100" kern="1200" baseline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sit</a:t>
                      </a:r>
                      <a:r>
                        <a:rPr lang="fr-FR" sz="1100" kern="12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fr-FR" sz="1100" kern="1200" baseline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amet</a:t>
                      </a:r>
                      <a:r>
                        <a:rPr lang="fr-FR" sz="1100" kern="12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, </a:t>
                      </a:r>
                      <a:r>
                        <a:rPr lang="fr-FR" sz="1100" kern="1200" baseline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consectetur</a:t>
                      </a:r>
                      <a:r>
                        <a:rPr lang="fr-FR" sz="1100" kern="12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fr-FR" sz="1100" kern="1200" baseline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adipiscing</a:t>
                      </a:r>
                      <a:r>
                        <a:rPr lang="fr-FR" sz="1100" kern="12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fr-FR" sz="1100" kern="1200" baseline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elit</a:t>
                      </a:r>
                      <a:r>
                        <a:rPr lang="fr-FR" sz="1100" kern="12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. </a:t>
                      </a:r>
                      <a:r>
                        <a:rPr lang="fr-FR" sz="1100" kern="1200" baseline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Morbi</a:t>
                      </a:r>
                      <a:r>
                        <a:rPr lang="fr-FR" sz="1100" kern="12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tristique </a:t>
                      </a:r>
                      <a:r>
                        <a:rPr lang="fr-FR" sz="1100" kern="1200" baseline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sapien</a:t>
                      </a:r>
                      <a:r>
                        <a:rPr lang="fr-FR" sz="1100" kern="12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nec </a:t>
                      </a:r>
                      <a:r>
                        <a:rPr lang="fr-FR" sz="1100" kern="1200" baseline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nulla</a:t>
                      </a:r>
                      <a:r>
                        <a:rPr lang="fr-FR" sz="1100" kern="12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fr-FR" sz="1100" kern="1200" baseline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rutrum</a:t>
                      </a:r>
                      <a:r>
                        <a:rPr lang="fr-FR" sz="1100" kern="12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fr-FR" sz="1100" kern="1200" baseline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imperdiet</a:t>
                      </a:r>
                      <a:r>
                        <a:rPr lang="fr-FR" sz="1100" kern="12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. </a:t>
                      </a:r>
                      <a:r>
                        <a:rPr lang="fr-FR" sz="1100" kern="1200" baseline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Nullam</a:t>
                      </a:r>
                      <a:r>
                        <a:rPr lang="fr-FR" sz="1100" kern="12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fr-FR" sz="1100" kern="1200" baseline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faucibus</a:t>
                      </a:r>
                      <a:r>
                        <a:rPr lang="fr-FR" sz="1100" kern="12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fr-FR" sz="1100" kern="1200" baseline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augue</a:t>
                      </a:r>
                      <a:r>
                        <a:rPr lang="fr-FR" sz="1100" kern="12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id </a:t>
                      </a:r>
                      <a:r>
                        <a:rPr lang="fr-FR" sz="1100" kern="1200" baseline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velit</a:t>
                      </a:r>
                      <a:r>
                        <a:rPr lang="fr-FR" sz="1100" kern="12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fr-FR" sz="1100" kern="1200" baseline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luctus</a:t>
                      </a:r>
                      <a:r>
                        <a:rPr lang="fr-FR" sz="1100" kern="12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fr-FR" sz="1100" kern="1200" baseline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maximus</a:t>
                      </a:r>
                      <a:r>
                        <a:rPr lang="fr-FR" sz="1100" kern="12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. </a:t>
                      </a:r>
                      <a:endParaRPr lang="en-GB" sz="1100" kern="1200" baseline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Cambria"/>
                        <a:cs typeface="Calibri"/>
                      </a:endParaRPr>
                    </a:p>
                  </a:txBody>
                  <a:tcP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</a:tbl>
          </a:graphicData>
        </a:graphic>
      </p:graphicFrame>
      <p:sp>
        <p:nvSpPr>
          <p:cNvPr id="31" name="Ellipse 30"/>
          <p:cNvSpPr/>
          <p:nvPr/>
        </p:nvSpPr>
        <p:spPr>
          <a:xfrm>
            <a:off x="271033" y="7239262"/>
            <a:ext cx="172720" cy="1727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Ellipse 32"/>
          <p:cNvSpPr/>
          <p:nvPr/>
        </p:nvSpPr>
        <p:spPr>
          <a:xfrm>
            <a:off x="2924707" y="7239262"/>
            <a:ext cx="172720" cy="1727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35" name="Tableau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8194219"/>
              </p:ext>
            </p:extLst>
          </p:nvPr>
        </p:nvGraphicFramePr>
        <p:xfrm>
          <a:off x="485454" y="8596745"/>
          <a:ext cx="5905185" cy="792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905185"/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fr-FR" sz="1800" dirty="0" smtClean="0">
                          <a:solidFill>
                            <a:schemeClr val="tx1"/>
                          </a:solidFill>
                        </a:rPr>
                        <a:t>PROFILO</a:t>
                      </a:r>
                      <a:endParaRPr lang="fr-FR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 ipsum dolor sit </a:t>
                      </a:r>
                      <a:r>
                        <a:rPr lang="en-US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en-US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en-US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en-US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en-US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en-US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Morbi</a:t>
                      </a:r>
                      <a:r>
                        <a:rPr lang="en-US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tristique</a:t>
                      </a:r>
                      <a:r>
                        <a:rPr lang="en-US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sapien</a:t>
                      </a:r>
                      <a:r>
                        <a:rPr lang="en-US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nec</a:t>
                      </a:r>
                      <a:r>
                        <a:rPr lang="en-US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nulla</a:t>
                      </a:r>
                      <a:r>
                        <a:rPr lang="en-US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rutrum</a:t>
                      </a:r>
                      <a:r>
                        <a:rPr lang="en-US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imperdiet</a:t>
                      </a:r>
                      <a:r>
                        <a:rPr lang="en-US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en-US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Nullam</a:t>
                      </a:r>
                      <a:r>
                        <a:rPr lang="en-US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faucibus</a:t>
                      </a:r>
                      <a:r>
                        <a:rPr lang="en-US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augue</a:t>
                      </a:r>
                      <a:r>
                        <a:rPr lang="en-US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id </a:t>
                      </a:r>
                      <a:r>
                        <a:rPr lang="en-US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velit</a:t>
                      </a:r>
                      <a:r>
                        <a:rPr lang="en-US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luctus</a:t>
                      </a:r>
                      <a:r>
                        <a:rPr lang="en-US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maximus. </a:t>
                      </a:r>
                      <a:endParaRPr lang="fr-FR" sz="1100" kern="120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</a:tbl>
          </a:graphicData>
        </a:graphic>
      </p:graphicFrame>
      <p:sp>
        <p:nvSpPr>
          <p:cNvPr id="36" name="Ellipse 35"/>
          <p:cNvSpPr/>
          <p:nvPr/>
        </p:nvSpPr>
        <p:spPr>
          <a:xfrm>
            <a:off x="335829" y="8686030"/>
            <a:ext cx="172720" cy="1727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Rectangle 37"/>
          <p:cNvSpPr/>
          <p:nvPr/>
        </p:nvSpPr>
        <p:spPr>
          <a:xfrm>
            <a:off x="6740988" y="8858750"/>
            <a:ext cx="117012" cy="1047250"/>
          </a:xfrm>
          <a:prstGeom prst="rect">
            <a:avLst/>
          </a:prstGeom>
          <a:solidFill>
            <a:srgbClr val="C2D3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8" name="Image 2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61" y="223236"/>
            <a:ext cx="833948" cy="1237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9962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130</TotalTime>
  <Words>301</Words>
  <Application>Microsoft Office PowerPoint</Application>
  <PresentationFormat>A4 (210 x 297 mm)</PresentationFormat>
  <Paragraphs>30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</vt:lpstr>
      <vt:lpstr>Thème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PC</cp:lastModifiedBy>
  <cp:revision>54</cp:revision>
  <dcterms:created xsi:type="dcterms:W3CDTF">2016-07-14T19:39:12Z</dcterms:created>
  <dcterms:modified xsi:type="dcterms:W3CDTF">2019-01-08T09:38:13Z</dcterms:modified>
</cp:coreProperties>
</file>