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0" d="100"/>
          <a:sy n="90" d="100"/>
        </p:scale>
        <p:origin x="1482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 40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3"/>
          <a:stretch/>
        </p:blipFill>
        <p:spPr>
          <a:xfrm>
            <a:off x="0" y="0"/>
            <a:ext cx="6858000" cy="587829"/>
          </a:xfrm>
          <a:prstGeom prst="rect">
            <a:avLst/>
          </a:prstGeom>
        </p:spPr>
      </p:pic>
      <p:pic>
        <p:nvPicPr>
          <p:cNvPr id="405" name="Image 40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5" b="4316"/>
          <a:stretch/>
        </p:blipFill>
        <p:spPr>
          <a:xfrm>
            <a:off x="0" y="402382"/>
            <a:ext cx="6858000" cy="1275948"/>
          </a:xfrm>
          <a:prstGeom prst="rect">
            <a:avLst/>
          </a:prstGeom>
        </p:spPr>
      </p:pic>
      <p:graphicFrame>
        <p:nvGraphicFramePr>
          <p:cNvPr id="407" name="Tableau 4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83428"/>
              </p:ext>
            </p:extLst>
          </p:nvPr>
        </p:nvGraphicFramePr>
        <p:xfrm>
          <a:off x="481030" y="2078303"/>
          <a:ext cx="4203266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26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</a:t>
                      </a:r>
                      <a:r>
                        <a:rPr lang="fr-FR" sz="1400" b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 </a:t>
                      </a:r>
                      <a:endParaRPr lang="fr-FR" sz="1400" b="0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FORMAZIONE 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FORMAZIONE | 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FORMAZIONE | 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" name="Image 4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1973676"/>
            <a:ext cx="318530" cy="395417"/>
          </a:xfrm>
          <a:prstGeom prst="rect">
            <a:avLst/>
          </a:prstGeom>
        </p:spPr>
      </p:pic>
      <p:graphicFrame>
        <p:nvGraphicFramePr>
          <p:cNvPr id="410" name="Tableau 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92692"/>
              </p:ext>
            </p:extLst>
          </p:nvPr>
        </p:nvGraphicFramePr>
        <p:xfrm>
          <a:off x="481029" y="4566156"/>
          <a:ext cx="6144359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3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ESPERIENZA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2" name="Image 4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4470790"/>
            <a:ext cx="386149" cy="386149"/>
          </a:xfrm>
          <a:prstGeom prst="rect">
            <a:avLst/>
          </a:prstGeom>
        </p:spPr>
      </p:pic>
      <p:graphicFrame>
        <p:nvGraphicFramePr>
          <p:cNvPr id="413" name="Tableau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68181"/>
              </p:ext>
            </p:extLst>
          </p:nvPr>
        </p:nvGraphicFramePr>
        <p:xfrm>
          <a:off x="506962" y="7867512"/>
          <a:ext cx="3161271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12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INFORMAZIONE ADDIZIONALE 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4" name="Tableau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477718"/>
              </p:ext>
            </p:extLst>
          </p:nvPr>
        </p:nvGraphicFramePr>
        <p:xfrm>
          <a:off x="3946338" y="786751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</a:t>
                      </a:r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LINGUE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Inglese: Orale, scritto 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Francese: Orale, scritto </a:t>
                      </a:r>
                    </a:p>
                    <a:p>
                      <a:pPr algn="l"/>
                      <a:r>
                        <a:rPr lang="it-IT" sz="110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Tedesco: Orale, scritto </a:t>
                      </a:r>
                      <a:endParaRPr lang="it-IT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7" name="Image 4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38" y="7796464"/>
            <a:ext cx="355838" cy="355838"/>
          </a:xfrm>
          <a:prstGeom prst="rect">
            <a:avLst/>
          </a:prstGeom>
        </p:spPr>
      </p:pic>
      <p:pic>
        <p:nvPicPr>
          <p:cNvPr id="418" name="Image 4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4" y="7796464"/>
            <a:ext cx="355838" cy="355838"/>
          </a:xfrm>
          <a:prstGeom prst="rect">
            <a:avLst/>
          </a:prstGeom>
        </p:spPr>
      </p:pic>
      <p:pic>
        <p:nvPicPr>
          <p:cNvPr id="419" name="Image 4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/>
          <a:stretch/>
        </p:blipFill>
        <p:spPr>
          <a:xfrm>
            <a:off x="0" y="9207813"/>
            <a:ext cx="6858000" cy="698187"/>
          </a:xfrm>
          <a:prstGeom prst="rect">
            <a:avLst/>
          </a:prstGeom>
        </p:spPr>
      </p:pic>
      <p:pic>
        <p:nvPicPr>
          <p:cNvPr id="420" name="Image 4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12572" y="214069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42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299" y="132904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5" name="ZoneTexte 424"/>
          <p:cNvSpPr txBox="1"/>
          <p:nvPr/>
        </p:nvSpPr>
        <p:spPr>
          <a:xfrm>
            <a:off x="2369981" y="1297986"/>
            <a:ext cx="18870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ROMA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83" y="961735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0" name="ZoneTexte 429"/>
          <p:cNvSpPr txBox="1"/>
          <p:nvPr/>
        </p:nvSpPr>
        <p:spPr>
          <a:xfrm>
            <a:off x="2369981" y="930875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4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582" y="579441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ZoneTexte 432"/>
          <p:cNvSpPr txBox="1"/>
          <p:nvPr/>
        </p:nvSpPr>
        <p:spPr>
          <a:xfrm>
            <a:off x="2395465" y="555882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434" name="Tableau 4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49221"/>
              </p:ext>
            </p:extLst>
          </p:nvPr>
        </p:nvGraphicFramePr>
        <p:xfrm>
          <a:off x="4768168" y="2021454"/>
          <a:ext cx="1857221" cy="2144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221"/>
              </a:tblGrid>
              <a:tr h="214472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5" name="ZoneTexte 434"/>
          <p:cNvSpPr txBox="1"/>
          <p:nvPr/>
        </p:nvSpPr>
        <p:spPr>
          <a:xfrm>
            <a:off x="1732719" y="-2612"/>
            <a:ext cx="3442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TITOLO DELLA POSIZIONE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6" name="ZoneTexte 435"/>
          <p:cNvSpPr txBox="1"/>
          <p:nvPr/>
        </p:nvSpPr>
        <p:spPr>
          <a:xfrm>
            <a:off x="4124257" y="802492"/>
            <a:ext cx="269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MAREUSSITE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262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38</cp:revision>
  <dcterms:created xsi:type="dcterms:W3CDTF">2016-07-14T19:39:12Z</dcterms:created>
  <dcterms:modified xsi:type="dcterms:W3CDTF">2019-01-04T20:24:22Z</dcterms:modified>
</cp:coreProperties>
</file>