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9778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Roma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964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</a:rPr>
              <a:t>Titolo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della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posizione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43212"/>
              </p:ext>
            </p:extLst>
          </p:nvPr>
        </p:nvGraphicFramePr>
        <p:xfrm>
          <a:off x="107341" y="796672"/>
          <a:ext cx="425459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23763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19250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    ESPERIENZA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13048"/>
              </p:ext>
            </p:extLst>
          </p:nvPr>
        </p:nvGraphicFramePr>
        <p:xfrm>
          <a:off x="4769263" y="6344780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</a:t>
                      </a:r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INFORMAZIONE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ADDIZIONALE 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95266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LINGUE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scritto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scritto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scritto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426370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69299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43429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PERSONALITÀ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2905"/>
                </a:solidFill>
              </a:rPr>
              <a:t>Jean LAGACHE</a:t>
            </a:r>
            <a:endParaRPr lang="fr-FR" dirty="0">
              <a:solidFill>
                <a:srgbClr val="FF2905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15189"/>
          <a:stretch/>
        </p:blipFill>
        <p:spPr>
          <a:xfrm>
            <a:off x="4826632" y="592886"/>
            <a:ext cx="1756069" cy="17598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251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2016-07-14T06:32:57Z</dcterms:created>
  <dcterms:modified xsi:type="dcterms:W3CDTF">2019-01-04T19:50:46Z</dcterms:modified>
</cp:coreProperties>
</file>