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50" d="100"/>
          <a:sy n="50" d="100"/>
        </p:scale>
        <p:origin x="23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1043588" y="334676"/>
            <a:ext cx="2964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Titolo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della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posizione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95637"/>
              </p:ext>
            </p:extLst>
          </p:nvPr>
        </p:nvGraphicFramePr>
        <p:xfrm>
          <a:off x="4859084" y="5143390"/>
          <a:ext cx="2072344" cy="11402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5092"/>
                <a:gridCol w="1317252"/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CONTATTI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Roma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158912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435828"/>
              </p:ext>
            </p:extLst>
          </p:nvPr>
        </p:nvGraphicFramePr>
        <p:xfrm>
          <a:off x="4867998" y="6622427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INFORMAZIONE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ADDIZIONALE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684243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10005"/>
              </p:ext>
            </p:extLst>
          </p:nvPr>
        </p:nvGraphicFramePr>
        <p:xfrm>
          <a:off x="4884256" y="382514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LINGUE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3883706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9039"/>
              </p:ext>
            </p:extLst>
          </p:nvPr>
        </p:nvGraphicFramePr>
        <p:xfrm>
          <a:off x="4884256" y="2150261"/>
          <a:ext cx="1973744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PROFILO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21945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16209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FORMAZIONE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71958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ESPERIENZA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70551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COMPETENZE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247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2016-07-14T09:07:04Z</dcterms:created>
  <dcterms:modified xsi:type="dcterms:W3CDTF">2018-12-21T22:51:32Z</dcterms:modified>
</cp:coreProperties>
</file>