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2"/>
    <p:restoredTop sz="94533"/>
  </p:normalViewPr>
  <p:slideViewPr>
    <p:cSldViewPr snapToGrid="0" snapToObjects="1">
      <p:cViewPr>
        <p:scale>
          <a:sx n="80" d="100"/>
          <a:sy n="80" d="100"/>
        </p:scale>
        <p:origin x="1872" y="-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09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0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3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14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0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8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0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8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0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618928" y="3378482"/>
            <a:ext cx="2239071" cy="253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602091" y="0"/>
            <a:ext cx="0" cy="9144000"/>
          </a:xfrm>
          <a:prstGeom prst="line">
            <a:avLst/>
          </a:prstGeom>
          <a:ln>
            <a:solidFill>
              <a:srgbClr val="88C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29450"/>
              </p:ext>
            </p:extLst>
          </p:nvPr>
        </p:nvGraphicFramePr>
        <p:xfrm>
          <a:off x="227262" y="1139687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FORMAZIONE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02698"/>
              </p:ext>
            </p:extLst>
          </p:nvPr>
        </p:nvGraphicFramePr>
        <p:xfrm>
          <a:off x="222737" y="2822211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ESPERIENZA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04409"/>
              </p:ext>
            </p:extLst>
          </p:nvPr>
        </p:nvGraphicFramePr>
        <p:xfrm>
          <a:off x="222738" y="6074686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21587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31752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4762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640049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814146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587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31752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4762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640049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587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31752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4762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640049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814146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587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31752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4762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640049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03471"/>
              </p:ext>
            </p:extLst>
          </p:nvPr>
        </p:nvGraphicFramePr>
        <p:xfrm>
          <a:off x="185982" y="7616775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PERSONALITÀ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Lidership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8" name="Ellipse 37"/>
          <p:cNvSpPr/>
          <p:nvPr/>
        </p:nvSpPr>
        <p:spPr>
          <a:xfrm>
            <a:off x="21220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28077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4395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603293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777390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1220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28077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4395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603293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21220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28077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4395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603293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777390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1220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8077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4395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603293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64287" y="232663"/>
            <a:ext cx="1294346" cy="1305187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79356"/>
              </p:ext>
            </p:extLst>
          </p:nvPr>
        </p:nvGraphicFramePr>
        <p:xfrm>
          <a:off x="4697704" y="1713200"/>
          <a:ext cx="217503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/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38620"/>
              </p:ext>
            </p:extLst>
          </p:nvPr>
        </p:nvGraphicFramePr>
        <p:xfrm>
          <a:off x="4754757" y="4396756"/>
          <a:ext cx="2012335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1801"/>
                <a:gridCol w="122053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Indirizzo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Roma</a:t>
                      </a:r>
                      <a:endParaRPr 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Cellulare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65119"/>
              </p:ext>
            </p:extLst>
          </p:nvPr>
        </p:nvGraphicFramePr>
        <p:xfrm>
          <a:off x="4720562" y="7363859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INFORMAZIONE ADDIZIONALE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89318"/>
              </p:ext>
            </p:extLst>
          </p:nvPr>
        </p:nvGraphicFramePr>
        <p:xfrm>
          <a:off x="4697704" y="6074686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LINGUE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9" name="Ruban vers le haut 68"/>
          <p:cNvSpPr/>
          <p:nvPr/>
        </p:nvSpPr>
        <p:spPr>
          <a:xfrm>
            <a:off x="95284" y="214417"/>
            <a:ext cx="4436960" cy="585982"/>
          </a:xfrm>
          <a:prstGeom prst="ribbon2">
            <a:avLst>
              <a:gd name="adj1" fmla="val 24024"/>
              <a:gd name="adj2" fmla="val 75000"/>
            </a:avLst>
          </a:prstGeom>
          <a:solidFill>
            <a:srgbClr val="88C04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754757" y="3776205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Sylvaine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DEVAYLLI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134792" y="232663"/>
            <a:ext cx="2447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</a:rPr>
              <a:t>Titolo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 err="1">
                <a:solidFill>
                  <a:schemeClr val="bg1"/>
                </a:solidFill>
              </a:rPr>
              <a:t>della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 err="1">
                <a:solidFill>
                  <a:schemeClr val="bg1"/>
                </a:solidFill>
              </a:rPr>
              <a:t>posizione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-1698" y="9394774"/>
            <a:ext cx="6858000" cy="536327"/>
          </a:xfrm>
          <a:prstGeom prst="rect">
            <a:avLst/>
          </a:prstGeom>
          <a:solidFill>
            <a:srgbClr val="88C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27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255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2016-07-14T08:36:54Z</dcterms:created>
  <dcterms:modified xsi:type="dcterms:W3CDTF">2018-12-22T01:28:41Z</dcterms:modified>
</cp:coreProperties>
</file>