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DE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0"/>
    <p:restoredTop sz="94622"/>
  </p:normalViewPr>
  <p:slideViewPr>
    <p:cSldViewPr snapToGrid="0" snapToObjects="1">
      <p:cViewPr>
        <p:scale>
          <a:sx n="90" d="100"/>
          <a:sy n="90" d="100"/>
        </p:scale>
        <p:origin x="1458" y="-23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4283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957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823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778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418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591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8156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11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2605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030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412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85A4E-8A64-D04B-BB1F-043F3723CC16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144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4572000" cy="9906000"/>
          </a:xfrm>
          <a:prstGeom prst="rect">
            <a:avLst/>
          </a:prstGeom>
          <a:solidFill>
            <a:srgbClr val="DEDE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132088"/>
              </p:ext>
            </p:extLst>
          </p:nvPr>
        </p:nvGraphicFramePr>
        <p:xfrm>
          <a:off x="4682966" y="3208517"/>
          <a:ext cx="2175034" cy="7315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92509"/>
                <a:gridCol w="1382525"/>
              </a:tblGrid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Indirizzo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12 Street Name, </a:t>
                      </a:r>
                      <a:r>
                        <a:rPr lang="en-US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Roma</a:t>
                      </a:r>
                      <a:endParaRPr lang="en-US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Cellulare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000 222 444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107341" y="185353"/>
            <a:ext cx="28955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Titolo</a:t>
            </a: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della</a:t>
            </a: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posizione</a:t>
            </a: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238897" y="647018"/>
            <a:ext cx="4123038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707914"/>
              </p:ext>
            </p:extLst>
          </p:nvPr>
        </p:nvGraphicFramePr>
        <p:xfrm>
          <a:off x="107341" y="796672"/>
          <a:ext cx="4254594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54594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810118"/>
              </p:ext>
            </p:extLst>
          </p:nvPr>
        </p:nvGraphicFramePr>
        <p:xfrm>
          <a:off x="174253" y="1638598"/>
          <a:ext cx="4206072" cy="152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06072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bg1"/>
                          </a:solidFill>
                          <a:latin typeface="+mn-lt"/>
                          <a:ea typeface="Courier" charset="0"/>
                          <a:cs typeface="Courier" charset="0"/>
                        </a:rPr>
                        <a:t>     </a:t>
                      </a:r>
                      <a:r>
                        <a:rPr lang="fr-FR" sz="16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FORMAZIONE</a:t>
                      </a:r>
                      <a:endParaRPr lang="fr-FR" sz="1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FORMAZIONE</a:t>
                      </a:r>
                      <a:r>
                        <a:rPr lang="en-US" sz="11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FORMAZIONE</a:t>
                      </a:r>
                      <a:r>
                        <a:rPr lang="en-US" sz="11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500084"/>
              </p:ext>
            </p:extLst>
          </p:nvPr>
        </p:nvGraphicFramePr>
        <p:xfrm>
          <a:off x="169728" y="3321122"/>
          <a:ext cx="4193155" cy="309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93155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ESPERIENZA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 | POSIZIONE </a:t>
                      </a:r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 | POSIZIONE </a:t>
                      </a:r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 | POSIZIONE </a:t>
                      </a:r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 | POSIZIONE </a:t>
                      </a:r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8" name="Ellipse 17"/>
          <p:cNvSpPr/>
          <p:nvPr/>
        </p:nvSpPr>
        <p:spPr>
          <a:xfrm>
            <a:off x="174253" y="1721032"/>
            <a:ext cx="195605" cy="1956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169728" y="3401834"/>
            <a:ext cx="195605" cy="1956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75454"/>
              </p:ext>
            </p:extLst>
          </p:nvPr>
        </p:nvGraphicFramePr>
        <p:xfrm>
          <a:off x="4769263" y="6333507"/>
          <a:ext cx="1950886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088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</a:t>
                      </a:r>
                      <a:r>
                        <a:rPr lang="fr-FR" sz="1600" b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INFORMAZIONE      </a:t>
                      </a:r>
                    </a:p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ADDIZIONALE </a:t>
                      </a:r>
                      <a:endParaRPr lang="fr-FR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040202"/>
              </p:ext>
            </p:extLst>
          </p:nvPr>
        </p:nvGraphicFramePr>
        <p:xfrm>
          <a:off x="4757663" y="5129602"/>
          <a:ext cx="197374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374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LINGUE</a:t>
                      </a:r>
                      <a:endParaRPr lang="fr-FR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t-IT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Inglese: Orale, scritto</a:t>
                      </a:r>
                    </a:p>
                    <a:p>
                      <a:pPr algn="l"/>
                      <a:r>
                        <a:rPr lang="it-IT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Francese: Orale, scritto</a:t>
                      </a:r>
                    </a:p>
                    <a:p>
                      <a:pPr algn="l"/>
                      <a:r>
                        <a:rPr lang="it-IT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Tedesco: Orale, scritto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24" name="Ellipse 23"/>
          <p:cNvSpPr/>
          <p:nvPr/>
        </p:nvSpPr>
        <p:spPr>
          <a:xfrm>
            <a:off x="4746404" y="6415097"/>
            <a:ext cx="195605" cy="19560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4746404" y="5222862"/>
            <a:ext cx="195605" cy="19560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534304"/>
              </p:ext>
            </p:extLst>
          </p:nvPr>
        </p:nvGraphicFramePr>
        <p:xfrm>
          <a:off x="169728" y="6573597"/>
          <a:ext cx="4155451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5451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COMPETENZE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Amministrazione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progetto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Contabilità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cambiamento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7" name="Ellipse 26"/>
          <p:cNvSpPr/>
          <p:nvPr/>
        </p:nvSpPr>
        <p:spPr>
          <a:xfrm>
            <a:off x="2105768" y="697999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2264518" y="697999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423268" y="697999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2587040" y="697999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2761137" y="697999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2105768" y="72379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2264518" y="72379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2423268" y="72379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2587040" y="72379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2105768" y="750293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2264518" y="750293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2423268" y="750293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2587040" y="750293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2761137" y="750293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2105768" y="77763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2264518" y="77763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2423268" y="77763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2587040" y="77763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169728" y="6631748"/>
            <a:ext cx="195605" cy="1956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8" name="Tableau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728379"/>
              </p:ext>
            </p:extLst>
          </p:nvPr>
        </p:nvGraphicFramePr>
        <p:xfrm>
          <a:off x="132972" y="8115686"/>
          <a:ext cx="4155451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5451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fr-FR" sz="16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PERSONALITÀ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Lidership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Organizzato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Serio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9" name="Ellipse 48"/>
          <p:cNvSpPr/>
          <p:nvPr/>
        </p:nvSpPr>
        <p:spPr>
          <a:xfrm>
            <a:off x="2069012" y="8522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2227762" y="8522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2386512" y="8522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2550284" y="8522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2724381" y="8522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2069012" y="8780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2227762" y="8780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2386512" y="8780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2550284" y="8780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2069012" y="9045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2227762" y="9045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2386512" y="9045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2550284" y="9045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2724381" y="9045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2069012" y="9318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2227762" y="9318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2386512" y="9318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2550284" y="9318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132972" y="8173837"/>
            <a:ext cx="195605" cy="1956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9" name="Connecteur droit 68"/>
          <p:cNvCxnSpPr/>
          <p:nvPr/>
        </p:nvCxnSpPr>
        <p:spPr>
          <a:xfrm>
            <a:off x="5704667" y="4419600"/>
            <a:ext cx="0" cy="533400"/>
          </a:xfrm>
          <a:prstGeom prst="line">
            <a:avLst/>
          </a:prstGeom>
          <a:ln w="38100">
            <a:solidFill>
              <a:srgbClr val="DEDE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>
            <a:off x="5704667" y="7879369"/>
            <a:ext cx="0" cy="2033082"/>
          </a:xfrm>
          <a:prstGeom prst="line">
            <a:avLst/>
          </a:prstGeom>
          <a:ln w="38100">
            <a:solidFill>
              <a:srgbClr val="DEDE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>
            <a:off x="5704667" y="0"/>
            <a:ext cx="0" cy="702383"/>
          </a:xfrm>
          <a:prstGeom prst="line">
            <a:avLst/>
          </a:prstGeom>
          <a:ln w="38100">
            <a:solidFill>
              <a:srgbClr val="DEDE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Image 7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0" r="25155"/>
          <a:stretch/>
        </p:blipFill>
        <p:spPr>
          <a:xfrm>
            <a:off x="4794421" y="706605"/>
            <a:ext cx="1820492" cy="1826053"/>
          </a:xfrm>
          <a:prstGeom prst="ellipse">
            <a:avLst/>
          </a:prstGeom>
          <a:ln w="12700">
            <a:solidFill>
              <a:srgbClr val="DEDEC9"/>
            </a:solidFill>
          </a:ln>
        </p:spPr>
      </p:pic>
      <p:sp>
        <p:nvSpPr>
          <p:cNvPr id="77" name="Rectangle 76"/>
          <p:cNvSpPr/>
          <p:nvPr/>
        </p:nvSpPr>
        <p:spPr>
          <a:xfrm>
            <a:off x="4950301" y="2693348"/>
            <a:ext cx="15659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Jean LAGACHE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37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251</Words>
  <Application>Microsoft Office PowerPoint</Application>
  <PresentationFormat>A4 (210 x 297 mm)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Courier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14</cp:revision>
  <dcterms:created xsi:type="dcterms:W3CDTF">2016-07-14T06:32:57Z</dcterms:created>
  <dcterms:modified xsi:type="dcterms:W3CDTF">2018-12-22T01:27:50Z</dcterms:modified>
</cp:coreProperties>
</file>