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C3DD"/>
    <a:srgbClr val="233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2"/>
  </p:normalViewPr>
  <p:slideViewPr>
    <p:cSldViewPr snapToGrid="0" snapToObjects="1">
      <p:cViewPr>
        <p:scale>
          <a:sx n="100" d="100"/>
          <a:sy n="100" d="100"/>
        </p:scale>
        <p:origin x="1236" y="-2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09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70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01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0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4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3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6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69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51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4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46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58022-F898-F24A-89C7-A838DF2ADBA8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DC55-9FBB-6B4F-B3F7-5B442ADB855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31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55508"/>
              </p:ext>
            </p:extLst>
          </p:nvPr>
        </p:nvGraphicFramePr>
        <p:xfrm>
          <a:off x="211883" y="2437099"/>
          <a:ext cx="6368443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6844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rgbClr val="92D050"/>
                          </a:solidFill>
                          <a:latin typeface="+mn-lt"/>
                          <a:ea typeface="Courier" charset="0"/>
                          <a:cs typeface="Courier" charset="0"/>
                        </a:rPr>
                        <a:t>      </a:t>
                      </a:r>
                      <a:r>
                        <a:rPr lang="fr-FR" sz="16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endParaRPr lang="fr-FR" sz="16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43385"/>
              </p:ext>
            </p:extLst>
          </p:nvPr>
        </p:nvGraphicFramePr>
        <p:xfrm>
          <a:off x="237718" y="3858839"/>
          <a:ext cx="6342609" cy="2410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42609"/>
              </a:tblGrid>
              <a:tr h="358247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</a:rPr>
                        <a:t>     </a:t>
                      </a:r>
                      <a:r>
                        <a:rPr lang="fr-FR" sz="1600" b="0" dirty="0" smtClean="0">
                          <a:solidFill>
                            <a:srgbClr val="FFC000"/>
                          </a:solidFill>
                        </a:rPr>
                        <a:t>ESPERIENZA</a:t>
                      </a:r>
                      <a:endParaRPr lang="fr-FR" sz="1600" b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| POSIZIONE</a:t>
                      </a:r>
                      <a:r>
                        <a:rPr lang="en-US" sz="120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| POSIZIONE</a:t>
                      </a:r>
                      <a:r>
                        <a:rPr lang="en-US" sz="120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| POSIZIONE</a:t>
                      </a:r>
                      <a:r>
                        <a:rPr lang="en-US" sz="120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41742"/>
              </p:ext>
            </p:extLst>
          </p:nvPr>
        </p:nvGraphicFramePr>
        <p:xfrm>
          <a:off x="237718" y="6423847"/>
          <a:ext cx="315167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167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rgbClr val="FFC000"/>
                          </a:solidFill>
                        </a:rPr>
                        <a:t>     </a:t>
                      </a:r>
                      <a:r>
                        <a:rPr lang="fr-FR" sz="1600" dirty="0" smtClean="0">
                          <a:solidFill>
                            <a:srgbClr val="FFC000"/>
                          </a:solidFill>
                        </a:rPr>
                        <a:t>INFORMAZIONE ADDIZIONALE </a:t>
                      </a:r>
                      <a:endParaRPr lang="fr-FR" sz="16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66526"/>
              </p:ext>
            </p:extLst>
          </p:nvPr>
        </p:nvGraphicFramePr>
        <p:xfrm>
          <a:off x="3700886" y="6423847"/>
          <a:ext cx="2879442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944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rgbClr val="92D050"/>
                          </a:solidFill>
                        </a:rPr>
                        <a:t>     </a:t>
                      </a:r>
                      <a:r>
                        <a:rPr lang="fr-FR" sz="1600" dirty="0" smtClean="0">
                          <a:solidFill>
                            <a:srgbClr val="FFC000"/>
                          </a:solidFill>
                        </a:rPr>
                        <a:t>LINGUE</a:t>
                      </a:r>
                      <a:endParaRPr lang="fr-FR" sz="16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Inglese: Orale, scritto</a:t>
                      </a:r>
                    </a:p>
                    <a:p>
                      <a:pPr algn="l"/>
                      <a:r>
                        <a:rPr lang="it-IT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Francese: Orale, scritto</a:t>
                      </a:r>
                    </a:p>
                    <a:p>
                      <a:pPr algn="l"/>
                      <a:r>
                        <a:rPr lang="it-IT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Tedesco: Orale, scritto</a:t>
                      </a:r>
                    </a:p>
                  </a:txBody>
                  <a:tcP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0" y="0"/>
            <a:ext cx="6858000" cy="729049"/>
          </a:xfrm>
          <a:prstGeom prst="rect">
            <a:avLst/>
          </a:prstGeom>
          <a:solidFill>
            <a:srgbClr val="233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0" y="723238"/>
            <a:ext cx="6858000" cy="1413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0" y="858734"/>
            <a:ext cx="6858000" cy="526484"/>
          </a:xfrm>
          <a:prstGeom prst="rect">
            <a:avLst/>
          </a:prstGeom>
          <a:gradFill flip="none" rotWithShape="1">
            <a:gsLst>
              <a:gs pos="0">
                <a:srgbClr val="78C3DD">
                  <a:tint val="66000"/>
                  <a:satMod val="160000"/>
                </a:srgbClr>
              </a:gs>
              <a:gs pos="50000">
                <a:srgbClr val="78C3DD">
                  <a:tint val="44500"/>
                  <a:satMod val="160000"/>
                </a:srgbClr>
              </a:gs>
              <a:gs pos="100000">
                <a:srgbClr val="78C3DD">
                  <a:tint val="23500"/>
                  <a:satMod val="160000"/>
                  <a:lumMod val="0"/>
                  <a:lumOff val="10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54" y="2479000"/>
            <a:ext cx="258273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73" y="3896647"/>
            <a:ext cx="257225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60" y="6462727"/>
            <a:ext cx="254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492" y="6462727"/>
            <a:ext cx="254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09663"/>
              </p:ext>
            </p:extLst>
          </p:nvPr>
        </p:nvGraphicFramePr>
        <p:xfrm>
          <a:off x="249588" y="7895144"/>
          <a:ext cx="3139804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9804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fr-FR" sz="16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endParaRPr lang="fr-FR" sz="1600" kern="1200" dirty="0" smtClean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AMMINISTRAZIONE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GESTIONE DEL PROGETTO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CONTABILITÀ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GESTIONE DEL CAMBIAMENTO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6" name="Ellipse 45"/>
          <p:cNvSpPr/>
          <p:nvPr/>
        </p:nvSpPr>
        <p:spPr>
          <a:xfrm>
            <a:off x="2185627" y="8301544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344377" y="8301544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503127" y="8301544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666899" y="8301544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2840996" y="8301544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2185627" y="8559498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2344377" y="8559498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503127" y="8559498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666899" y="8559498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2185627" y="882448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344377" y="882448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503127" y="882448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666899" y="882448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840996" y="882448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2185627" y="909794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2344377" y="909794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2503127" y="909794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666899" y="909794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4" y="7960862"/>
            <a:ext cx="254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67603"/>
              </p:ext>
            </p:extLst>
          </p:nvPr>
        </p:nvGraphicFramePr>
        <p:xfrm>
          <a:off x="3718196" y="7895144"/>
          <a:ext cx="2862131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131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 </a:t>
                      </a:r>
                      <a:r>
                        <a:rPr lang="fr-FR" sz="1600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PERSONALITÀ</a:t>
                      </a:r>
                      <a:endParaRPr lang="fr-FR" sz="1600" kern="1200" dirty="0" smtClean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LIDERSHIP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SERIO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6" name="Ellipse 65"/>
          <p:cNvSpPr/>
          <p:nvPr/>
        </p:nvSpPr>
        <p:spPr>
          <a:xfrm>
            <a:off x="5702361" y="8301544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861111" y="8301544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019861" y="8301544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183633" y="8301544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357730" y="8301544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702361" y="8559498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861111" y="8559498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019861" y="8559498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83633" y="8559498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702361" y="882448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861111" y="882448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019861" y="882448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83633" y="882448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357730" y="882448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702361" y="909794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5861111" y="909794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019861" y="909794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183633" y="9097945"/>
            <a:ext cx="104931" cy="102971"/>
          </a:xfrm>
          <a:prstGeom prst="ellipse">
            <a:avLst/>
          </a:prstGeom>
          <a:solidFill>
            <a:srgbClr val="78C3DD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492" y="7960862"/>
            <a:ext cx="254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5" name="Tableau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07761"/>
              </p:ext>
            </p:extLst>
          </p:nvPr>
        </p:nvGraphicFramePr>
        <p:xfrm>
          <a:off x="2126850" y="1511960"/>
          <a:ext cx="457587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587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7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4" y="145923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447" y="147718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322" y="121341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ZoneTexte 89"/>
          <p:cNvSpPr txBox="1"/>
          <p:nvPr/>
        </p:nvSpPr>
        <p:spPr>
          <a:xfrm>
            <a:off x="488500" y="156358"/>
            <a:ext cx="1741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12 STREET NAME, </a:t>
            </a:r>
            <a:r>
              <a:rPr lang="en-US" sz="1200" dirty="0" smtClean="0">
                <a:solidFill>
                  <a:schemeClr val="bg1"/>
                </a:solidFill>
              </a:rPr>
              <a:t>ROMA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3446720" y="171331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000 111 333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5016967" y="174887"/>
            <a:ext cx="1392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NAME@MAIL.COM</a:t>
            </a:r>
            <a:endParaRPr lang="fr-FR" sz="1200" dirty="0">
              <a:solidFill>
                <a:srgbClr val="FFFFFF"/>
              </a:solidFill>
            </a:endParaRPr>
          </a:p>
        </p:txBody>
      </p:sp>
      <p:pic>
        <p:nvPicPr>
          <p:cNvPr id="93" name="Image 9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8" r="17708"/>
          <a:stretch/>
        </p:blipFill>
        <p:spPr>
          <a:xfrm>
            <a:off x="249588" y="569113"/>
            <a:ext cx="1627674" cy="1672059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4" name="Rectangle 93"/>
          <p:cNvSpPr/>
          <p:nvPr/>
        </p:nvSpPr>
        <p:spPr>
          <a:xfrm>
            <a:off x="0" y="9371405"/>
            <a:ext cx="6858000" cy="534595"/>
          </a:xfrm>
          <a:prstGeom prst="rect">
            <a:avLst/>
          </a:prstGeom>
          <a:solidFill>
            <a:srgbClr val="233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2126850" y="1010650"/>
            <a:ext cx="2895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Titolo</a:t>
            </a:r>
            <a:r>
              <a:rPr lang="fr-FR" sz="2400" dirty="0"/>
              <a:t> </a:t>
            </a:r>
            <a:r>
              <a:rPr lang="fr-FR" sz="2400" dirty="0" err="1"/>
              <a:t>della</a:t>
            </a:r>
            <a:r>
              <a:rPr lang="fr-FR" sz="2400" dirty="0"/>
              <a:t> </a:t>
            </a:r>
            <a:r>
              <a:rPr lang="fr-FR" sz="2400" dirty="0" err="1"/>
              <a:t>posizione</a:t>
            </a:r>
            <a:r>
              <a:rPr lang="fr-FR" sz="2400" dirty="0"/>
              <a:t> </a:t>
            </a:r>
            <a:endParaRPr lang="fr-FR" sz="2400" dirty="0"/>
          </a:p>
        </p:txBody>
      </p:sp>
      <p:sp>
        <p:nvSpPr>
          <p:cNvPr id="97" name="Rectangle 96"/>
          <p:cNvSpPr/>
          <p:nvPr/>
        </p:nvSpPr>
        <p:spPr>
          <a:xfrm>
            <a:off x="-10834" y="9573760"/>
            <a:ext cx="6858000" cy="1413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ZoneTexte 97"/>
          <p:cNvSpPr txBox="1"/>
          <p:nvPr/>
        </p:nvSpPr>
        <p:spPr>
          <a:xfrm>
            <a:off x="1950097" y="9428760"/>
            <a:ext cx="2917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Alexandra MONSILLATEUR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75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219</Words>
  <Application>Microsoft Office PowerPoint</Application>
  <PresentationFormat>A4 (210 x 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Courier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15</cp:revision>
  <dcterms:created xsi:type="dcterms:W3CDTF">2016-07-01T06:07:22Z</dcterms:created>
  <dcterms:modified xsi:type="dcterms:W3CDTF">2018-12-21T19:56:13Z</dcterms:modified>
</cp:coreProperties>
</file>