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C3DD"/>
    <a:srgbClr val="233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>
        <p:scale>
          <a:sx n="100" d="100"/>
          <a:sy n="100" d="100"/>
        </p:scale>
        <p:origin x="1236" y="-29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09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70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01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0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4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3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6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69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51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4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46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58022-F898-F24A-89C7-A838DF2ADBA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31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255508"/>
              </p:ext>
            </p:extLst>
          </p:nvPr>
        </p:nvGraphicFramePr>
        <p:xfrm>
          <a:off x="211883" y="2437099"/>
          <a:ext cx="6368443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6844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 </a:t>
                      </a:r>
                      <a:r>
                        <a:rPr lang="fr-FR" sz="16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FORMAZIONE</a:t>
                      </a:r>
                      <a:endParaRPr lang="fr-FR" sz="16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243385"/>
              </p:ext>
            </p:extLst>
          </p:nvPr>
        </p:nvGraphicFramePr>
        <p:xfrm>
          <a:off x="237718" y="3858839"/>
          <a:ext cx="6342609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42609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FC000"/>
                          </a:solidFill>
                        </a:rPr>
                        <a:t>     </a:t>
                      </a:r>
                      <a:r>
                        <a:rPr lang="fr-FR" sz="1600" b="0" dirty="0" smtClean="0">
                          <a:solidFill>
                            <a:srgbClr val="FFC000"/>
                          </a:solidFill>
                        </a:rPr>
                        <a:t>ESPERIENZA</a:t>
                      </a:r>
                      <a:endParaRPr lang="fr-FR" sz="1600" b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</a:t>
                      </a:r>
                      <a:r>
                        <a:rPr lang="en-US" sz="12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</a:t>
                      </a:r>
                      <a:r>
                        <a:rPr lang="en-US" sz="12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 | POSIZIONE</a:t>
                      </a:r>
                      <a:r>
                        <a:rPr lang="en-US" sz="12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541742"/>
              </p:ext>
            </p:extLst>
          </p:nvPr>
        </p:nvGraphicFramePr>
        <p:xfrm>
          <a:off x="237718" y="6423847"/>
          <a:ext cx="315167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167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FFC000"/>
                          </a:solidFill>
                        </a:rPr>
                        <a:t>     </a:t>
                      </a:r>
                      <a:r>
                        <a:rPr lang="fr-FR" sz="1600" dirty="0" smtClean="0">
                          <a:solidFill>
                            <a:srgbClr val="FFC000"/>
                          </a:solidFill>
                        </a:rPr>
                        <a:t>INFORMAZIONE ADDIZIONALE </a:t>
                      </a:r>
                      <a:endParaRPr lang="fr-FR" sz="16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066526"/>
              </p:ext>
            </p:extLst>
          </p:nvPr>
        </p:nvGraphicFramePr>
        <p:xfrm>
          <a:off x="3700886" y="6423847"/>
          <a:ext cx="287944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944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 </a:t>
                      </a:r>
                      <a:r>
                        <a:rPr lang="fr-FR" sz="1600" dirty="0" smtClean="0">
                          <a:solidFill>
                            <a:srgbClr val="FFC000"/>
                          </a:solidFill>
                        </a:rPr>
                        <a:t>LINGUE</a:t>
                      </a:r>
                      <a:endParaRPr lang="fr-FR" sz="16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Inglese: Orale, scritto</a:t>
                      </a:r>
                    </a:p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Francese: Orale, scritto</a:t>
                      </a:r>
                    </a:p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Tedesco: Orale, scritto</a:t>
                      </a:r>
                    </a:p>
                  </a:txBody>
                  <a:tcP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0" y="0"/>
            <a:ext cx="6858000" cy="729049"/>
          </a:xfrm>
          <a:prstGeom prst="rect">
            <a:avLst/>
          </a:prstGeom>
          <a:solidFill>
            <a:srgbClr val="233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0" y="723238"/>
            <a:ext cx="6858000" cy="14130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0" y="858734"/>
            <a:ext cx="6858000" cy="526484"/>
          </a:xfrm>
          <a:prstGeom prst="rect">
            <a:avLst/>
          </a:prstGeom>
          <a:gradFill flip="none" rotWithShape="1">
            <a:gsLst>
              <a:gs pos="0">
                <a:srgbClr val="78C3DD">
                  <a:tint val="66000"/>
                  <a:satMod val="160000"/>
                </a:srgbClr>
              </a:gs>
              <a:gs pos="50000">
                <a:srgbClr val="78C3DD">
                  <a:tint val="44500"/>
                  <a:satMod val="160000"/>
                </a:srgbClr>
              </a:gs>
              <a:gs pos="100000">
                <a:srgbClr val="78C3DD">
                  <a:tint val="23500"/>
                  <a:satMod val="160000"/>
                  <a:lumMod val="0"/>
                  <a:lumOff val="10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54" y="2479000"/>
            <a:ext cx="258273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73" y="3896647"/>
            <a:ext cx="257225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60" y="6462727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492" y="6462727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709663"/>
              </p:ext>
            </p:extLst>
          </p:nvPr>
        </p:nvGraphicFramePr>
        <p:xfrm>
          <a:off x="249588" y="7895144"/>
          <a:ext cx="3139804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9804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fr-FR" sz="16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COMPETENZE</a:t>
                      </a:r>
                      <a:endParaRPr lang="fr-FR" sz="1600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AMMINISTRAZIONE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 DEL PROGETTO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CONTABILITÀ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 DEL CAMBIAMENTO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6" name="Ellipse 45"/>
          <p:cNvSpPr/>
          <p:nvPr/>
        </p:nvSpPr>
        <p:spPr>
          <a:xfrm>
            <a:off x="2185627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344377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503127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666899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840996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185627" y="85594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344377" y="85594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503127" y="85594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666899" y="85594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185627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344377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503127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666899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840996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185627" y="909794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344377" y="909794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503127" y="909794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666899" y="909794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84" y="7960862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667603"/>
              </p:ext>
            </p:extLst>
          </p:nvPr>
        </p:nvGraphicFramePr>
        <p:xfrm>
          <a:off x="3718196" y="7895144"/>
          <a:ext cx="286213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213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 </a:t>
                      </a:r>
                      <a:r>
                        <a:rPr lang="fr-FR" sz="16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PERSONALITÀ</a:t>
                      </a:r>
                      <a:endParaRPr lang="fr-FR" sz="1600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LIDERSHIP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ORGANIZZATO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6" name="Ellipse 65"/>
          <p:cNvSpPr/>
          <p:nvPr/>
        </p:nvSpPr>
        <p:spPr>
          <a:xfrm>
            <a:off x="5702361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861111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019861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183633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357730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702361" y="8559498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861111" y="8559498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019861" y="8559498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183633" y="8559498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702361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861111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6019861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83633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357730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5702361" y="909794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861111" y="909794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6019861" y="909794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183633" y="909794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492" y="7960862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5" name="Tableau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507761"/>
              </p:ext>
            </p:extLst>
          </p:nvPr>
        </p:nvGraphicFramePr>
        <p:xfrm>
          <a:off x="2126850" y="1511960"/>
          <a:ext cx="457587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587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7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14" y="145923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447" y="147718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322" y="121341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ZoneTexte 89"/>
          <p:cNvSpPr txBox="1"/>
          <p:nvPr/>
        </p:nvSpPr>
        <p:spPr>
          <a:xfrm>
            <a:off x="488500" y="156358"/>
            <a:ext cx="1741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12 STREET NAME, </a:t>
            </a:r>
            <a:r>
              <a:rPr lang="en-US" sz="1200" dirty="0" smtClean="0">
                <a:solidFill>
                  <a:schemeClr val="bg1"/>
                </a:solidFill>
              </a:rPr>
              <a:t>ROMA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3446720" y="171331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5016967" y="174887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  <p:pic>
        <p:nvPicPr>
          <p:cNvPr id="93" name="Image 9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8" r="17708"/>
          <a:stretch/>
        </p:blipFill>
        <p:spPr>
          <a:xfrm>
            <a:off x="249588" y="569113"/>
            <a:ext cx="1627674" cy="167205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4" name="Rectangle 93"/>
          <p:cNvSpPr/>
          <p:nvPr/>
        </p:nvSpPr>
        <p:spPr>
          <a:xfrm>
            <a:off x="0" y="9371405"/>
            <a:ext cx="6858000" cy="534595"/>
          </a:xfrm>
          <a:prstGeom prst="rect">
            <a:avLst/>
          </a:prstGeom>
          <a:solidFill>
            <a:srgbClr val="233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2126850" y="1010650"/>
            <a:ext cx="2895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Titolo</a:t>
            </a:r>
            <a:r>
              <a:rPr lang="fr-FR" sz="2400" dirty="0"/>
              <a:t> </a:t>
            </a:r>
            <a:r>
              <a:rPr lang="fr-FR" sz="2400" dirty="0" err="1"/>
              <a:t>della</a:t>
            </a:r>
            <a:r>
              <a:rPr lang="fr-FR" sz="2400" dirty="0"/>
              <a:t> </a:t>
            </a:r>
            <a:r>
              <a:rPr lang="fr-FR" sz="2400" dirty="0" err="1"/>
              <a:t>posizione</a:t>
            </a:r>
            <a:r>
              <a:rPr lang="fr-FR" sz="2400" dirty="0"/>
              <a:t> </a:t>
            </a:r>
            <a:endParaRPr lang="fr-FR" sz="2400" dirty="0"/>
          </a:p>
        </p:txBody>
      </p:sp>
      <p:sp>
        <p:nvSpPr>
          <p:cNvPr id="97" name="Rectangle 96"/>
          <p:cNvSpPr/>
          <p:nvPr/>
        </p:nvSpPr>
        <p:spPr>
          <a:xfrm>
            <a:off x="-10834" y="9573760"/>
            <a:ext cx="6858000" cy="14130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/>
          <p:cNvSpPr txBox="1"/>
          <p:nvPr/>
        </p:nvSpPr>
        <p:spPr>
          <a:xfrm>
            <a:off x="1950097" y="9428760"/>
            <a:ext cx="2917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</a:rPr>
              <a:t>Alexandra MONSILLATEUR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1754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219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Courier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2016-07-01T06:07:22Z</dcterms:created>
  <dcterms:modified xsi:type="dcterms:W3CDTF">2018-12-21T19:56:13Z</dcterms:modified>
</cp:coreProperties>
</file>