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BCF"/>
    <a:srgbClr val="B4C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/>
    <p:restoredTop sz="94693"/>
  </p:normalViewPr>
  <p:slideViewPr>
    <p:cSldViewPr snapToGrid="0" snapToObjects="1">
      <p:cViewPr>
        <p:scale>
          <a:sx n="50" d="100"/>
          <a:sy n="50" d="100"/>
        </p:scale>
        <p:origin x="23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847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03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66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780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6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01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78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7B1CC-45C9-0249-B924-ED6A3CE5C168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C0D0A-067C-004D-B91D-FA935816F39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94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101012"/>
          </a:xfrm>
          <a:prstGeom prst="rect">
            <a:avLst/>
          </a:prstGeom>
          <a:gradFill flip="none" rotWithShape="1">
            <a:gsLst>
              <a:gs pos="12000">
                <a:srgbClr val="B4C37B">
                  <a:shade val="30000"/>
                  <a:satMod val="115000"/>
                </a:srgbClr>
              </a:gs>
              <a:gs pos="50000">
                <a:srgbClr val="B4C37B">
                  <a:shade val="67500"/>
                  <a:satMod val="115000"/>
                </a:srgbClr>
              </a:gs>
              <a:gs pos="78000">
                <a:srgbClr val="B4C37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1101012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1231641"/>
            <a:ext cx="6858000" cy="659655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 rot="10800000">
            <a:off x="0" y="9313449"/>
            <a:ext cx="6858000" cy="130629"/>
          </a:xfrm>
          <a:prstGeom prst="rect">
            <a:avLst/>
          </a:prstGeom>
          <a:solidFill>
            <a:srgbClr val="DBDB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 rot="10800000">
            <a:off x="0" y="9437821"/>
            <a:ext cx="6858000" cy="468179"/>
          </a:xfrm>
          <a:prstGeom prst="rect">
            <a:avLst/>
          </a:prstGeom>
          <a:pattFill prst="wdDnDiag">
            <a:fgClr>
              <a:srgbClr val="DBDBC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07271"/>
              </p:ext>
            </p:extLst>
          </p:nvPr>
        </p:nvGraphicFramePr>
        <p:xfrm>
          <a:off x="1659730" y="1617587"/>
          <a:ext cx="4767528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752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fames ac ante ipsum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3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29" y="762282"/>
            <a:ext cx="1137225" cy="1703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3" y="190774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316" y="192569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191" y="166192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718369" y="201209"/>
            <a:ext cx="1741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12 STREET NAME, </a:t>
            </a:r>
            <a:r>
              <a:rPr lang="en-US" sz="1200" dirty="0" smtClean="0">
                <a:solidFill>
                  <a:schemeClr val="bg1"/>
                </a:solidFill>
              </a:rPr>
              <a:t>ROMA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676589" y="216182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000 111 333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246836" y="219738"/>
            <a:ext cx="1392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FFFFFF"/>
                </a:solidFill>
              </a:rPr>
              <a:t>NAME@MAIL.COM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659730" y="615069"/>
            <a:ext cx="3062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Pierre-Alain LALOUCHE</a:t>
            </a:r>
            <a:endParaRPr lang="fr-FR" sz="2400" dirty="0">
              <a:solidFill>
                <a:schemeClr val="bg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51048"/>
              </p:ext>
            </p:extLst>
          </p:nvPr>
        </p:nvGraphicFramePr>
        <p:xfrm>
          <a:off x="317240" y="2728586"/>
          <a:ext cx="6263088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FORMAZIONE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FORMAZIONE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Ellipse 21"/>
          <p:cNvSpPr/>
          <p:nvPr/>
        </p:nvSpPr>
        <p:spPr>
          <a:xfrm>
            <a:off x="355683" y="2809368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971432"/>
              </p:ext>
            </p:extLst>
          </p:nvPr>
        </p:nvGraphicFramePr>
        <p:xfrm>
          <a:off x="317240" y="4508333"/>
          <a:ext cx="6263087" cy="2410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3087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accent1"/>
                          </a:solidFill>
                        </a:rPr>
                        <a:t>   ESPERIENZA</a:t>
                      </a: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POSIZIONE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317240" y="4605233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757343"/>
              </p:ext>
            </p:extLst>
          </p:nvPr>
        </p:nvGraphicFramePr>
        <p:xfrm>
          <a:off x="275381" y="7059485"/>
          <a:ext cx="2471650" cy="1173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165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</a:t>
                      </a:r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INFORMAZIONE    </a:t>
                      </a:r>
                    </a:p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ADDIZIONALE 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  <a:endParaRPr lang="fr-FR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" name="Ellipse 25"/>
          <p:cNvSpPr/>
          <p:nvPr/>
        </p:nvSpPr>
        <p:spPr>
          <a:xfrm>
            <a:off x="271829" y="7147468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86770"/>
              </p:ext>
            </p:extLst>
          </p:nvPr>
        </p:nvGraphicFramePr>
        <p:xfrm>
          <a:off x="3037007" y="7293973"/>
          <a:ext cx="348674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8674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COMPETENZE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AMMINISTRAZIONE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DEL PROGETTO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CONTABILITÀ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GESTIONE DEL CAMBIAMENTO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1" name="Ellipse 60"/>
          <p:cNvSpPr/>
          <p:nvPr/>
        </p:nvSpPr>
        <p:spPr>
          <a:xfrm>
            <a:off x="3103129" y="7379894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2618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42055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579304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743076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917173" y="7700373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2618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42055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579304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5743076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17173" y="7958327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2618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42055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579304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743076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7173" y="822331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52618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542055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5579304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5743076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5917173" y="8496774"/>
            <a:ext cx="104931" cy="1029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857487"/>
              </p:ext>
            </p:extLst>
          </p:nvPr>
        </p:nvGraphicFramePr>
        <p:xfrm>
          <a:off x="271829" y="8382147"/>
          <a:ext cx="2475202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520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solidFill>
                            <a:schemeClr val="accent1"/>
                          </a:solidFill>
                        </a:rPr>
                        <a:t>    LINGUE</a:t>
                      </a:r>
                      <a:endParaRPr lang="fr-FR" sz="160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Francese: Orale, scritto</a:t>
                      </a:r>
                    </a:p>
                    <a:p>
                      <a:pPr algn="l"/>
                      <a:r>
                        <a:rPr lang="it-IT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Tedesco: Orale, scritto</a:t>
                      </a:r>
                    </a:p>
                  </a:txBody>
                  <a:tcP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84" name="Ellipse 83"/>
          <p:cNvSpPr/>
          <p:nvPr/>
        </p:nvSpPr>
        <p:spPr>
          <a:xfrm>
            <a:off x="271829" y="8465846"/>
            <a:ext cx="174812" cy="1748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66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244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2016-07-01T05:14:24Z</dcterms:created>
  <dcterms:modified xsi:type="dcterms:W3CDTF">2018-12-22T01:25:06Z</dcterms:modified>
</cp:coreProperties>
</file>