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7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90" d="100"/>
          <a:sy n="90" d="100"/>
        </p:scale>
        <p:origin x="1458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4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0604" y="1101012"/>
            <a:ext cx="435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TITOLO DELLA POSIZIONE </a:t>
            </a:r>
            <a:endParaRPr lang="fr-FR" sz="2800" dirty="0"/>
          </a:p>
        </p:txBody>
      </p:sp>
      <p:sp>
        <p:nvSpPr>
          <p:cNvPr id="7" name="Carré corné 6"/>
          <p:cNvSpPr/>
          <p:nvPr/>
        </p:nvSpPr>
        <p:spPr>
          <a:xfrm>
            <a:off x="317241" y="298580"/>
            <a:ext cx="2183363" cy="2369975"/>
          </a:xfrm>
          <a:prstGeom prst="foldedCorner">
            <a:avLst/>
          </a:prstGeom>
          <a:solidFill>
            <a:srgbClr val="F7EC8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16143"/>
              </p:ext>
            </p:extLst>
          </p:nvPr>
        </p:nvGraphicFramePr>
        <p:xfrm>
          <a:off x="387431" y="11010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Roma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Cellulare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2215" y="428502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Alexandra  </a:t>
            </a:r>
            <a:r>
              <a:rPr lang="fr-FR" sz="2800" b="1" dirty="0" smtClean="0">
                <a:solidFill>
                  <a:schemeClr val="accent4"/>
                </a:solidFill>
              </a:rPr>
              <a:t>LEVASSEUR</a:t>
            </a:r>
            <a:endParaRPr lang="fr-FR" sz="2800" b="1" dirty="0">
              <a:solidFill>
                <a:schemeClr val="accent4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57377" y="498952"/>
            <a:ext cx="401688" cy="4016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500604" y="2037144"/>
            <a:ext cx="43573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8618"/>
              </p:ext>
            </p:extLst>
          </p:nvPr>
        </p:nvGraphicFramePr>
        <p:xfrm>
          <a:off x="317241" y="3092164"/>
          <a:ext cx="404641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41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583574" y="2048719"/>
            <a:ext cx="2274425" cy="78688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88000">
                <a:schemeClr val="bg1"/>
              </a:gs>
              <a:gs pos="100000">
                <a:srgbClr val="F3F3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16375"/>
          <a:stretch/>
        </p:blipFill>
        <p:spPr>
          <a:xfrm>
            <a:off x="5046563" y="2271977"/>
            <a:ext cx="1431638" cy="1468699"/>
          </a:xfrm>
          <a:prstGeom prst="ellipse">
            <a:avLst/>
          </a:prstGeom>
          <a:ln>
            <a:solidFill>
              <a:schemeClr val="accent4"/>
            </a:solidFill>
          </a:ln>
        </p:spPr>
      </p:pic>
      <p:cxnSp>
        <p:nvCxnSpPr>
          <p:cNvPr id="19" name="Connecteur droit 18"/>
          <p:cNvCxnSpPr/>
          <p:nvPr/>
        </p:nvCxnSpPr>
        <p:spPr>
          <a:xfrm>
            <a:off x="4583574" y="2037144"/>
            <a:ext cx="0" cy="788043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13197"/>
              </p:ext>
            </p:extLst>
          </p:nvPr>
        </p:nvGraphicFramePr>
        <p:xfrm>
          <a:off x="310208" y="5552337"/>
          <a:ext cx="4053448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448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ESPERIENZA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0" y="8833413"/>
            <a:ext cx="45835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8833413"/>
            <a:ext cx="4583573" cy="107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06898"/>
              </p:ext>
            </p:extLst>
          </p:nvPr>
        </p:nvGraphicFramePr>
        <p:xfrm>
          <a:off x="317241" y="8985106"/>
          <a:ext cx="3990848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INFORMAZIONE ADDIZIONALE 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24018"/>
              </p:ext>
            </p:extLst>
          </p:nvPr>
        </p:nvGraphicFramePr>
        <p:xfrm>
          <a:off x="4740890" y="5552338"/>
          <a:ext cx="2042984" cy="33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38775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RISULTATI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508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 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77221"/>
              </p:ext>
            </p:extLst>
          </p:nvPr>
        </p:nvGraphicFramePr>
        <p:xfrm>
          <a:off x="4810774" y="4095820"/>
          <a:ext cx="185577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PROFILO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60509"/>
              </p:ext>
            </p:extLst>
          </p:nvPr>
        </p:nvGraphicFramePr>
        <p:xfrm>
          <a:off x="4743782" y="7792848"/>
          <a:ext cx="192276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76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LINGUE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295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2016-06-30T15:06:14Z</dcterms:created>
  <dcterms:modified xsi:type="dcterms:W3CDTF">2018-12-22T09:52:46Z</dcterms:modified>
</cp:coreProperties>
</file>