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23"/>
    <p:restoredTop sz="94693"/>
  </p:normalViewPr>
  <p:slideViewPr>
    <p:cSldViewPr snapToGrid="0" snapToObjects="1">
      <p:cViewPr>
        <p:scale>
          <a:sx n="100" d="100"/>
          <a:sy n="100" d="100"/>
        </p:scale>
        <p:origin x="1380" y="-30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79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72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617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15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58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3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688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62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3417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5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91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A136B-2FAA-3A45-89B1-F026E95E71D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2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6858000" cy="1268963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426376"/>
              </p:ext>
            </p:extLst>
          </p:nvPr>
        </p:nvGraphicFramePr>
        <p:xfrm>
          <a:off x="175295" y="268720"/>
          <a:ext cx="2509024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14204"/>
                <a:gridCol w="1594820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Indirizzo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Roma</a:t>
                      </a:r>
                      <a:endParaRPr lang="fr-FR" sz="1200" b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Cellulare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625"/>
          <a:stretch/>
        </p:blipFill>
        <p:spPr>
          <a:xfrm>
            <a:off x="2684319" y="218981"/>
            <a:ext cx="1802151" cy="181221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ZoneTexte 6"/>
          <p:cNvSpPr txBox="1"/>
          <p:nvPr/>
        </p:nvSpPr>
        <p:spPr>
          <a:xfrm>
            <a:off x="4873771" y="223193"/>
            <a:ext cx="16419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>
                <a:solidFill>
                  <a:schemeClr val="bg1"/>
                </a:solidFill>
              </a:rPr>
              <a:t>Titolo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err="1">
                <a:solidFill>
                  <a:schemeClr val="bg1"/>
                </a:solidFill>
              </a:rPr>
              <a:t>della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fr-FR" sz="2400" dirty="0" err="1" smtClean="0">
                <a:solidFill>
                  <a:schemeClr val="bg1"/>
                </a:solidFill>
              </a:rPr>
              <a:t>posizione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endParaRPr lang="fr-FR" sz="2400" dirty="0">
              <a:solidFill>
                <a:schemeClr val="bg1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874475"/>
              </p:ext>
            </p:extLst>
          </p:nvPr>
        </p:nvGraphicFramePr>
        <p:xfrm>
          <a:off x="194083" y="2370515"/>
          <a:ext cx="6378322" cy="292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5846"/>
                <a:gridCol w="5792476"/>
              </a:tblGrid>
              <a:tr h="213131">
                <a:tc gridSpan="2"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ysClr val="windowText" lastClr="000000"/>
                          </a:solidFill>
                        </a:rPr>
                        <a:t>ESPERIENZA</a:t>
                      </a:r>
                      <a:endParaRPr lang="fr-FR" sz="18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 </a:t>
                      </a:r>
                      <a:r>
                        <a:rPr lang="en-US" sz="12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 </a:t>
                      </a:r>
                      <a:r>
                        <a:rPr lang="en-US" sz="12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 </a:t>
                      </a:r>
                      <a:r>
                        <a:rPr lang="en-US" sz="12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 </a:t>
                      </a:r>
                      <a:r>
                        <a:rPr lang="en-US" sz="12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510988" y="2810435"/>
            <a:ext cx="0" cy="238013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347456"/>
              </p:ext>
            </p:extLst>
          </p:nvPr>
        </p:nvGraphicFramePr>
        <p:xfrm>
          <a:off x="194083" y="5630485"/>
          <a:ext cx="6378323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3359"/>
                <a:gridCol w="5774964"/>
              </a:tblGrid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FORMAZIONE</a:t>
                      </a:r>
                      <a:endParaRPr lang="fr-FR" sz="18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FORMAZIONE</a:t>
                      </a:r>
                      <a:r>
                        <a:rPr lang="en-US" sz="12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FORMAZIONE</a:t>
                      </a:r>
                      <a:r>
                        <a:rPr lang="en-US" sz="12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3" name="Connecteur droit 12"/>
          <p:cNvCxnSpPr/>
          <p:nvPr/>
        </p:nvCxnSpPr>
        <p:spPr>
          <a:xfrm>
            <a:off x="504525" y="6086340"/>
            <a:ext cx="0" cy="1190065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059287"/>
              </p:ext>
            </p:extLst>
          </p:nvPr>
        </p:nvGraphicFramePr>
        <p:xfrm>
          <a:off x="194083" y="7727572"/>
          <a:ext cx="3022736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3359"/>
                <a:gridCol w="2419377"/>
              </a:tblGrid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LINGUE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GB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Inglese: Orale, scritto</a:t>
                      </a:r>
                    </a:p>
                    <a:p>
                      <a:pPr algn="l"/>
                      <a:r>
                        <a:rPr lang="it-IT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Francese: Orale, scritto</a:t>
                      </a:r>
                    </a:p>
                    <a:p>
                      <a:pPr algn="l"/>
                      <a:r>
                        <a:rPr lang="it-IT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Tedesco: Orale, scritto</a:t>
                      </a: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724017"/>
              </p:ext>
            </p:extLst>
          </p:nvPr>
        </p:nvGraphicFramePr>
        <p:xfrm>
          <a:off x="3094074" y="7727572"/>
          <a:ext cx="3459073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2890"/>
                <a:gridCol w="2926183"/>
              </a:tblGrid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fr-FR" sz="1800" smtClean="0">
                          <a:solidFill>
                            <a:schemeClr val="tx1"/>
                          </a:solidFill>
                        </a:rPr>
                        <a:t>INFORMAZIONE</a:t>
                      </a:r>
                      <a:r>
                        <a:rPr lang="fr-FR" sz="180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800" smtClean="0">
                          <a:solidFill>
                            <a:schemeClr val="accent6"/>
                          </a:solidFill>
                        </a:rPr>
                        <a:t>ADDIZIONALE</a:t>
                      </a:r>
                      <a:endParaRPr lang="fr-FR" sz="18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GB" sz="1200" kern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amet,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 algn="l"/>
                      <a:endParaRPr lang="en-GB" sz="1200" kern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cxnSp>
        <p:nvCxnSpPr>
          <p:cNvPr id="17" name="Connecteur droit 16"/>
          <p:cNvCxnSpPr/>
          <p:nvPr/>
        </p:nvCxnSpPr>
        <p:spPr>
          <a:xfrm>
            <a:off x="491599" y="8163233"/>
            <a:ext cx="0" cy="544832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3383244" y="8163233"/>
            <a:ext cx="0" cy="544832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9143726"/>
            <a:ext cx="6858000" cy="747198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95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202</Words>
  <Application>Microsoft Office PowerPoint</Application>
  <PresentationFormat>A4 (210 x 297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</cp:revision>
  <dcterms:created xsi:type="dcterms:W3CDTF">2016-06-30T11:00:51Z</dcterms:created>
  <dcterms:modified xsi:type="dcterms:W3CDTF">2018-12-21T19:37:01Z</dcterms:modified>
</cp:coreProperties>
</file>