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357A"/>
    <a:srgbClr val="3E2D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3"/>
    <p:restoredTop sz="94664"/>
  </p:normalViewPr>
  <p:slideViewPr>
    <p:cSldViewPr snapToGrid="0" snapToObjects="1">
      <p:cViewPr varScale="1">
        <p:scale>
          <a:sx n="97" d="100"/>
          <a:sy n="97" d="100"/>
        </p:scale>
        <p:origin x="327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377C-E2C6-6544-8065-6488CA907013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37E3-FF0A-8443-A441-A05C66166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105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377C-E2C6-6544-8065-6488CA907013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37E3-FF0A-8443-A441-A05C66166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7423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377C-E2C6-6544-8065-6488CA907013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37E3-FF0A-8443-A441-A05C66166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253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377C-E2C6-6544-8065-6488CA907013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37E3-FF0A-8443-A441-A05C66166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4456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377C-E2C6-6544-8065-6488CA907013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37E3-FF0A-8443-A441-A05C66166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5607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377C-E2C6-6544-8065-6488CA907013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37E3-FF0A-8443-A441-A05C66166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4408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377C-E2C6-6544-8065-6488CA907013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37E3-FF0A-8443-A441-A05C66166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173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377C-E2C6-6544-8065-6488CA907013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37E3-FF0A-8443-A441-A05C66166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3591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377C-E2C6-6544-8065-6488CA907013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37E3-FF0A-8443-A441-A05C66166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690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377C-E2C6-6544-8065-6488CA907013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37E3-FF0A-8443-A441-A05C66166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294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377C-E2C6-6544-8065-6488CA907013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37E3-FF0A-8443-A441-A05C66166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930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5377C-E2C6-6544-8065-6488CA907013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237E3-FF0A-8443-A441-A05C66166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417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12A8BBA-DF39-8E42-BD67-5C0B545F4B7F}"/>
              </a:ext>
            </a:extLst>
          </p:cNvPr>
          <p:cNvSpPr/>
          <p:nvPr/>
        </p:nvSpPr>
        <p:spPr>
          <a:xfrm>
            <a:off x="0" y="0"/>
            <a:ext cx="7559675" cy="10691813"/>
          </a:xfrm>
          <a:prstGeom prst="rect">
            <a:avLst/>
          </a:prstGeom>
          <a:solidFill>
            <a:srgbClr val="4935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8E00E333-7CF8-994B-8547-BC4FDE976A23}"/>
              </a:ext>
            </a:extLst>
          </p:cNvPr>
          <p:cNvSpPr txBox="1"/>
          <p:nvPr/>
        </p:nvSpPr>
        <p:spPr>
          <a:xfrm>
            <a:off x="305684" y="507712"/>
            <a:ext cx="5814449" cy="92333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n-GB" sz="5400" dirty="0" err="1">
                <a:solidFill>
                  <a:srgbClr val="B3E3D6"/>
                </a:solidFill>
                <a:ea typeface="Roboto" pitchFamily="2" charset="0"/>
                <a:cs typeface="Lato Black" panose="020F0A02020204030203" pitchFamily="34" charset="0"/>
              </a:rPr>
              <a:t>Alissia</a:t>
            </a:r>
            <a:r>
              <a:rPr lang="en-GB" sz="5400" dirty="0">
                <a:solidFill>
                  <a:srgbClr val="B3E3D6"/>
                </a:solidFill>
                <a:ea typeface="Roboto" pitchFamily="2" charset="0"/>
                <a:cs typeface="Lato Black" panose="020F0A02020204030203" pitchFamily="34" charset="0"/>
              </a:rPr>
              <a:t> BEZONDO</a:t>
            </a: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3AB8EED2-B817-B34D-A190-E05F962CFF8F}"/>
              </a:ext>
            </a:extLst>
          </p:cNvPr>
          <p:cNvSpPr txBox="1"/>
          <p:nvPr/>
        </p:nvSpPr>
        <p:spPr>
          <a:xfrm>
            <a:off x="221509" y="1528340"/>
            <a:ext cx="8258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B3E3D6"/>
                </a:solidFill>
                <a:ea typeface="Roboto" pitchFamily="2" charset="0"/>
                <a:cs typeface="Lato" panose="020F0502020204030203" pitchFamily="34" charset="0"/>
              </a:rPr>
              <a:t>PROFILO</a:t>
            </a: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57EFCD20-D398-5C45-8C5D-792E88FCF9E6}"/>
              </a:ext>
            </a:extLst>
          </p:cNvPr>
          <p:cNvSpPr txBox="1"/>
          <p:nvPr/>
        </p:nvSpPr>
        <p:spPr>
          <a:xfrm>
            <a:off x="355095" y="1819522"/>
            <a:ext cx="215455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sapien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701EBDBA-CB0F-0E4F-85D0-C6B036EC827D}"/>
              </a:ext>
            </a:extLst>
          </p:cNvPr>
          <p:cNvSpPr txBox="1"/>
          <p:nvPr/>
        </p:nvSpPr>
        <p:spPr>
          <a:xfrm>
            <a:off x="2688644" y="1528340"/>
            <a:ext cx="913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B3E3D6"/>
                </a:solidFill>
                <a:ea typeface="Roboto" pitchFamily="2" charset="0"/>
                <a:cs typeface="Lato" panose="020F0502020204030203" pitchFamily="34" charset="0"/>
              </a:rPr>
              <a:t>CONTATTI</a:t>
            </a:r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BFF9E3CB-3AF5-954E-8F2A-6471FA1606F6}"/>
              </a:ext>
            </a:extLst>
          </p:cNvPr>
          <p:cNvSpPr txBox="1"/>
          <p:nvPr/>
        </p:nvSpPr>
        <p:spPr>
          <a:xfrm>
            <a:off x="3251178" y="2388045"/>
            <a:ext cx="24102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12 Street Name, Roma</a:t>
            </a:r>
          </a:p>
        </p:txBody>
      </p:sp>
      <p:pic>
        <p:nvPicPr>
          <p:cNvPr id="10" name="Picture 10">
            <a:extLst>
              <a:ext uri="{FF2B5EF4-FFF2-40B4-BE49-F238E27FC236}">
                <a16:creationId xmlns:a16="http://schemas.microsoft.com/office/drawing/2014/main" id="{33E450C6-5B64-A94C-AD5E-22A312D784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766" y="2442161"/>
            <a:ext cx="168487" cy="168487"/>
          </a:xfrm>
          <a:prstGeom prst="rect">
            <a:avLst/>
          </a:prstGeom>
        </p:spPr>
      </p:pic>
      <p:pic>
        <p:nvPicPr>
          <p:cNvPr id="11" name="Picture 11">
            <a:extLst>
              <a:ext uri="{FF2B5EF4-FFF2-40B4-BE49-F238E27FC236}">
                <a16:creationId xmlns:a16="http://schemas.microsoft.com/office/drawing/2014/main" id="{C38BC238-11C5-1844-95DF-DB1153C00E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015" y="1894261"/>
            <a:ext cx="125989" cy="125989"/>
          </a:xfrm>
          <a:prstGeom prst="rect">
            <a:avLst/>
          </a:prstGeom>
        </p:spPr>
      </p:pic>
      <p:pic>
        <p:nvPicPr>
          <p:cNvPr id="12" name="Picture 12">
            <a:extLst>
              <a:ext uri="{FF2B5EF4-FFF2-40B4-BE49-F238E27FC236}">
                <a16:creationId xmlns:a16="http://schemas.microsoft.com/office/drawing/2014/main" id="{ECDD189C-9EAA-404C-851B-A54E28FD4E7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841" y="2257274"/>
            <a:ext cx="144337" cy="144337"/>
          </a:xfrm>
          <a:prstGeom prst="rect">
            <a:avLst/>
          </a:prstGeom>
        </p:spPr>
      </p:pic>
      <p:pic>
        <p:nvPicPr>
          <p:cNvPr id="13" name="Picture 13">
            <a:extLst>
              <a:ext uri="{FF2B5EF4-FFF2-40B4-BE49-F238E27FC236}">
                <a16:creationId xmlns:a16="http://schemas.microsoft.com/office/drawing/2014/main" id="{4C085A88-D5DB-E148-95DF-A541AAC6C4A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765" y="2060799"/>
            <a:ext cx="155926" cy="155926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5C220E9D-649C-6342-B1D1-2F5641078490}"/>
              </a:ext>
            </a:extLst>
          </p:cNvPr>
          <p:cNvSpPr txBox="1"/>
          <p:nvPr/>
        </p:nvSpPr>
        <p:spPr>
          <a:xfrm>
            <a:off x="3251178" y="1815668"/>
            <a:ext cx="24102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000 111 333</a:t>
            </a:r>
          </a:p>
        </p:txBody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83314B26-0DC4-6E4A-9846-1FB7D68B87FE}"/>
              </a:ext>
            </a:extLst>
          </p:cNvPr>
          <p:cNvSpPr txBox="1"/>
          <p:nvPr/>
        </p:nvSpPr>
        <p:spPr>
          <a:xfrm>
            <a:off x="3251178" y="2006460"/>
            <a:ext cx="24102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000 222 444</a:t>
            </a: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C2D13546-86C3-2340-833A-74795EF38EDB}"/>
              </a:ext>
            </a:extLst>
          </p:cNvPr>
          <p:cNvSpPr txBox="1"/>
          <p:nvPr/>
        </p:nvSpPr>
        <p:spPr>
          <a:xfrm>
            <a:off x="3251178" y="2197252"/>
            <a:ext cx="24102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name@mail.com</a:t>
            </a:r>
          </a:p>
        </p:txBody>
      </p:sp>
      <p:sp>
        <p:nvSpPr>
          <p:cNvPr id="17" name="TextBox 60">
            <a:extLst>
              <a:ext uri="{FF2B5EF4-FFF2-40B4-BE49-F238E27FC236}">
                <a16:creationId xmlns:a16="http://schemas.microsoft.com/office/drawing/2014/main" id="{06DD1B2E-DBDC-424B-9378-9BB031C4D2AA}"/>
              </a:ext>
            </a:extLst>
          </p:cNvPr>
          <p:cNvSpPr txBox="1"/>
          <p:nvPr/>
        </p:nvSpPr>
        <p:spPr>
          <a:xfrm>
            <a:off x="252562" y="2892342"/>
            <a:ext cx="1245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B3E3D6"/>
                </a:solidFill>
                <a:ea typeface="Roboto" pitchFamily="2" charset="0"/>
                <a:cs typeface="Lato" panose="020F0502020204030203" pitchFamily="34" charset="0"/>
              </a:rPr>
              <a:t>FORMAZIONE</a:t>
            </a:r>
          </a:p>
        </p:txBody>
      </p:sp>
      <p:sp>
        <p:nvSpPr>
          <p:cNvPr id="18" name="TextBox 61">
            <a:extLst>
              <a:ext uri="{FF2B5EF4-FFF2-40B4-BE49-F238E27FC236}">
                <a16:creationId xmlns:a16="http://schemas.microsoft.com/office/drawing/2014/main" id="{3CAC2308-E09F-BC41-9FE2-CE5F4814D76B}"/>
              </a:ext>
            </a:extLst>
          </p:cNvPr>
          <p:cNvSpPr txBox="1"/>
          <p:nvPr/>
        </p:nvSpPr>
        <p:spPr>
          <a:xfrm>
            <a:off x="960408" y="3219865"/>
            <a:ext cx="289871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err="1">
                <a:solidFill>
                  <a:schemeClr val="bg1"/>
                </a:solidFill>
                <a:cs typeface="Lato" panose="020F0502020204030203" pitchFamily="34" charset="0"/>
              </a:rPr>
              <a:t>Università</a:t>
            </a:r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 – Laurea 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sapien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9" name="TextBox 62">
            <a:extLst>
              <a:ext uri="{FF2B5EF4-FFF2-40B4-BE49-F238E27FC236}">
                <a16:creationId xmlns:a16="http://schemas.microsoft.com/office/drawing/2014/main" id="{1586AAB4-A1DB-4943-9365-6B3D21BAE766}"/>
              </a:ext>
            </a:extLst>
          </p:cNvPr>
          <p:cNvSpPr txBox="1"/>
          <p:nvPr/>
        </p:nvSpPr>
        <p:spPr>
          <a:xfrm>
            <a:off x="491588" y="3219865"/>
            <a:ext cx="6504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20" name="TextBox 56">
            <a:extLst>
              <a:ext uri="{FF2B5EF4-FFF2-40B4-BE49-F238E27FC236}">
                <a16:creationId xmlns:a16="http://schemas.microsoft.com/office/drawing/2014/main" id="{E06F6E5B-0838-6F49-95C5-11A21345BE48}"/>
              </a:ext>
            </a:extLst>
          </p:cNvPr>
          <p:cNvSpPr txBox="1"/>
          <p:nvPr/>
        </p:nvSpPr>
        <p:spPr>
          <a:xfrm>
            <a:off x="221509" y="4646734"/>
            <a:ext cx="1090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B3E3D6"/>
                </a:solidFill>
                <a:ea typeface="Roboto" pitchFamily="2" charset="0"/>
                <a:cs typeface="Lato" panose="020F0502020204030203" pitchFamily="34" charset="0"/>
              </a:rPr>
              <a:t>ESPERIENZA</a:t>
            </a:r>
          </a:p>
        </p:txBody>
      </p:sp>
      <p:sp>
        <p:nvSpPr>
          <p:cNvPr id="21" name="TextBox 57">
            <a:extLst>
              <a:ext uri="{FF2B5EF4-FFF2-40B4-BE49-F238E27FC236}">
                <a16:creationId xmlns:a16="http://schemas.microsoft.com/office/drawing/2014/main" id="{8E9F0D45-909C-9340-9F1E-B7CD602A7B20}"/>
              </a:ext>
            </a:extLst>
          </p:cNvPr>
          <p:cNvSpPr txBox="1"/>
          <p:nvPr/>
        </p:nvSpPr>
        <p:spPr>
          <a:xfrm>
            <a:off x="764640" y="5037223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2" name="TextBox 58">
            <a:extLst>
              <a:ext uri="{FF2B5EF4-FFF2-40B4-BE49-F238E27FC236}">
                <a16:creationId xmlns:a16="http://schemas.microsoft.com/office/drawing/2014/main" id="{46EF5D0F-AEDD-2C4F-B2E0-D0C48D35C2D8}"/>
              </a:ext>
            </a:extLst>
          </p:cNvPr>
          <p:cNvSpPr txBox="1"/>
          <p:nvPr/>
        </p:nvSpPr>
        <p:spPr>
          <a:xfrm>
            <a:off x="403030" y="6315400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Società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algn="ctr"/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Posizione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algn="ctr"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sapien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3" name="Rounded Rectangle 59">
            <a:extLst>
              <a:ext uri="{FF2B5EF4-FFF2-40B4-BE49-F238E27FC236}">
                <a16:creationId xmlns:a16="http://schemas.microsoft.com/office/drawing/2014/main" id="{DECA215B-3A86-1D4A-9CD4-8C89C4FFA1F4}"/>
              </a:ext>
            </a:extLst>
          </p:cNvPr>
          <p:cNvSpPr/>
          <p:nvPr/>
        </p:nvSpPr>
        <p:spPr>
          <a:xfrm>
            <a:off x="714833" y="5692909"/>
            <a:ext cx="1128750" cy="430930"/>
          </a:xfrm>
          <a:prstGeom prst="roundRect">
            <a:avLst/>
          </a:prstGeom>
          <a:solidFill>
            <a:srgbClr val="B3E3D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4A357A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24" name="TextBox 20">
            <a:extLst>
              <a:ext uri="{FF2B5EF4-FFF2-40B4-BE49-F238E27FC236}">
                <a16:creationId xmlns:a16="http://schemas.microsoft.com/office/drawing/2014/main" id="{F84FE081-FA22-7B41-8362-5210432ABC34}"/>
              </a:ext>
            </a:extLst>
          </p:cNvPr>
          <p:cNvSpPr txBox="1"/>
          <p:nvPr/>
        </p:nvSpPr>
        <p:spPr>
          <a:xfrm>
            <a:off x="429965" y="8510480"/>
            <a:ext cx="12330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5" name="TextBox 21">
            <a:extLst>
              <a:ext uri="{FF2B5EF4-FFF2-40B4-BE49-F238E27FC236}">
                <a16:creationId xmlns:a16="http://schemas.microsoft.com/office/drawing/2014/main" id="{C3175283-A0CC-414B-AD66-E5BCD35880FE}"/>
              </a:ext>
            </a:extLst>
          </p:cNvPr>
          <p:cNvSpPr txBox="1"/>
          <p:nvPr/>
        </p:nvSpPr>
        <p:spPr>
          <a:xfrm>
            <a:off x="429965" y="8824864"/>
            <a:ext cx="12330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InDesign</a:t>
            </a:r>
          </a:p>
        </p:txBody>
      </p:sp>
      <p:sp>
        <p:nvSpPr>
          <p:cNvPr id="26" name="TextBox 22">
            <a:extLst>
              <a:ext uri="{FF2B5EF4-FFF2-40B4-BE49-F238E27FC236}">
                <a16:creationId xmlns:a16="http://schemas.microsoft.com/office/drawing/2014/main" id="{F76DB2D0-2F38-664F-816F-1344F8475131}"/>
              </a:ext>
            </a:extLst>
          </p:cNvPr>
          <p:cNvSpPr txBox="1"/>
          <p:nvPr/>
        </p:nvSpPr>
        <p:spPr>
          <a:xfrm>
            <a:off x="429965" y="9139248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27" name="TextBox 23">
            <a:extLst>
              <a:ext uri="{FF2B5EF4-FFF2-40B4-BE49-F238E27FC236}">
                <a16:creationId xmlns:a16="http://schemas.microsoft.com/office/drawing/2014/main" id="{96F9C2CB-E3B4-054E-91B6-C4D2D9B29DC6}"/>
              </a:ext>
            </a:extLst>
          </p:cNvPr>
          <p:cNvSpPr txBox="1"/>
          <p:nvPr/>
        </p:nvSpPr>
        <p:spPr>
          <a:xfrm>
            <a:off x="429965" y="9453632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8" name="TextBox 24">
            <a:extLst>
              <a:ext uri="{FF2B5EF4-FFF2-40B4-BE49-F238E27FC236}">
                <a16:creationId xmlns:a16="http://schemas.microsoft.com/office/drawing/2014/main" id="{4C043E70-44C0-DF4F-B6F8-2146D835D74E}"/>
              </a:ext>
            </a:extLst>
          </p:cNvPr>
          <p:cNvSpPr txBox="1"/>
          <p:nvPr/>
        </p:nvSpPr>
        <p:spPr>
          <a:xfrm>
            <a:off x="2933817" y="8207757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Lingue</a:t>
            </a:r>
            <a:r>
              <a:rPr lang="en-GB" sz="900" b="1" i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29" name="TextBox 25">
            <a:extLst>
              <a:ext uri="{FF2B5EF4-FFF2-40B4-BE49-F238E27FC236}">
                <a16:creationId xmlns:a16="http://schemas.microsoft.com/office/drawing/2014/main" id="{9E241BEB-0471-8C4D-BA7A-0AFAD340E4F2}"/>
              </a:ext>
            </a:extLst>
          </p:cNvPr>
          <p:cNvSpPr txBox="1"/>
          <p:nvPr/>
        </p:nvSpPr>
        <p:spPr>
          <a:xfrm>
            <a:off x="2982353" y="8522141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Inglese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30" name="TextBox 26">
            <a:extLst>
              <a:ext uri="{FF2B5EF4-FFF2-40B4-BE49-F238E27FC236}">
                <a16:creationId xmlns:a16="http://schemas.microsoft.com/office/drawing/2014/main" id="{6810995D-CB46-354E-B2E3-07D2AF467BD7}"/>
              </a:ext>
            </a:extLst>
          </p:cNvPr>
          <p:cNvSpPr txBox="1"/>
          <p:nvPr/>
        </p:nvSpPr>
        <p:spPr>
          <a:xfrm>
            <a:off x="2978901" y="8824864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Spagnolo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1" name="TextBox 27">
            <a:extLst>
              <a:ext uri="{FF2B5EF4-FFF2-40B4-BE49-F238E27FC236}">
                <a16:creationId xmlns:a16="http://schemas.microsoft.com/office/drawing/2014/main" id="{4966FD59-EC2E-9446-ADA8-724777A4355C}"/>
              </a:ext>
            </a:extLst>
          </p:cNvPr>
          <p:cNvSpPr txBox="1"/>
          <p:nvPr/>
        </p:nvSpPr>
        <p:spPr>
          <a:xfrm>
            <a:off x="2968655" y="9147190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Tedesco</a:t>
            </a:r>
          </a:p>
        </p:txBody>
      </p:sp>
      <p:sp>
        <p:nvSpPr>
          <p:cNvPr id="32" name="TextBox 28">
            <a:extLst>
              <a:ext uri="{FF2B5EF4-FFF2-40B4-BE49-F238E27FC236}">
                <a16:creationId xmlns:a16="http://schemas.microsoft.com/office/drawing/2014/main" id="{06851F80-2CEF-A448-96A1-9E8A85BE889A}"/>
              </a:ext>
            </a:extLst>
          </p:cNvPr>
          <p:cNvSpPr txBox="1"/>
          <p:nvPr/>
        </p:nvSpPr>
        <p:spPr>
          <a:xfrm>
            <a:off x="5058659" y="8207757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Personalità</a:t>
            </a:r>
            <a:endParaRPr lang="en-GB" sz="900" b="1" i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3" name="TextBox 29">
            <a:extLst>
              <a:ext uri="{FF2B5EF4-FFF2-40B4-BE49-F238E27FC236}">
                <a16:creationId xmlns:a16="http://schemas.microsoft.com/office/drawing/2014/main" id="{1C6F3834-D165-FC4D-8408-C6333D6C09AB}"/>
              </a:ext>
            </a:extLst>
          </p:cNvPr>
          <p:cNvSpPr txBox="1"/>
          <p:nvPr/>
        </p:nvSpPr>
        <p:spPr>
          <a:xfrm>
            <a:off x="5243617" y="8510480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Creativo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4" name="TextBox 30">
            <a:extLst>
              <a:ext uri="{FF2B5EF4-FFF2-40B4-BE49-F238E27FC236}">
                <a16:creationId xmlns:a16="http://schemas.microsoft.com/office/drawing/2014/main" id="{2EFE30C5-E9F3-B34E-8E58-55CB03D435FE}"/>
              </a:ext>
            </a:extLst>
          </p:cNvPr>
          <p:cNvSpPr txBox="1"/>
          <p:nvPr/>
        </p:nvSpPr>
        <p:spPr>
          <a:xfrm>
            <a:off x="5243617" y="8798418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Serio</a:t>
            </a:r>
          </a:p>
        </p:txBody>
      </p:sp>
      <p:sp>
        <p:nvSpPr>
          <p:cNvPr id="35" name="TextBox 31">
            <a:extLst>
              <a:ext uri="{FF2B5EF4-FFF2-40B4-BE49-F238E27FC236}">
                <a16:creationId xmlns:a16="http://schemas.microsoft.com/office/drawing/2014/main" id="{3F902767-4839-6E46-86AB-BA7EF30F955A}"/>
              </a:ext>
            </a:extLst>
          </p:cNvPr>
          <p:cNvSpPr txBox="1"/>
          <p:nvPr/>
        </p:nvSpPr>
        <p:spPr>
          <a:xfrm>
            <a:off x="5243617" y="9086356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Innovatore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6" name="TextBox 32">
            <a:extLst>
              <a:ext uri="{FF2B5EF4-FFF2-40B4-BE49-F238E27FC236}">
                <a16:creationId xmlns:a16="http://schemas.microsoft.com/office/drawing/2014/main" id="{EF1970F0-AE86-9F47-BB71-A03E7E4E2406}"/>
              </a:ext>
            </a:extLst>
          </p:cNvPr>
          <p:cNvSpPr txBox="1"/>
          <p:nvPr/>
        </p:nvSpPr>
        <p:spPr>
          <a:xfrm>
            <a:off x="5243617" y="9374293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Organizzato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7" name="TextBox 55">
            <a:extLst>
              <a:ext uri="{FF2B5EF4-FFF2-40B4-BE49-F238E27FC236}">
                <a16:creationId xmlns:a16="http://schemas.microsoft.com/office/drawing/2014/main" id="{1F9562AD-9264-E74D-B814-AAF1020B8BA6}"/>
              </a:ext>
            </a:extLst>
          </p:cNvPr>
          <p:cNvSpPr txBox="1"/>
          <p:nvPr/>
        </p:nvSpPr>
        <p:spPr>
          <a:xfrm>
            <a:off x="299171" y="8207757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Professionale</a:t>
            </a:r>
            <a:endParaRPr lang="en-GB" sz="900" b="1" i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cxnSp>
        <p:nvCxnSpPr>
          <p:cNvPr id="38" name="Straight Connector 113">
            <a:extLst>
              <a:ext uri="{FF2B5EF4-FFF2-40B4-BE49-F238E27FC236}">
                <a16:creationId xmlns:a16="http://schemas.microsoft.com/office/drawing/2014/main" id="{8E302397-4C16-6547-BB9E-5F0DA4CFD085}"/>
              </a:ext>
            </a:extLst>
          </p:cNvPr>
          <p:cNvCxnSpPr/>
          <p:nvPr/>
        </p:nvCxnSpPr>
        <p:spPr>
          <a:xfrm>
            <a:off x="424369" y="5409395"/>
            <a:ext cx="6714113" cy="0"/>
          </a:xfrm>
          <a:prstGeom prst="line">
            <a:avLst/>
          </a:prstGeom>
          <a:noFill/>
          <a:ln w="12700">
            <a:solidFill>
              <a:srgbClr val="78CEB7"/>
            </a:solidFill>
          </a:ln>
        </p:spPr>
      </p:cxnSp>
      <p:sp>
        <p:nvSpPr>
          <p:cNvPr id="39" name="Oval 115">
            <a:extLst>
              <a:ext uri="{FF2B5EF4-FFF2-40B4-BE49-F238E27FC236}">
                <a16:creationId xmlns:a16="http://schemas.microsoft.com/office/drawing/2014/main" id="{4D0522E6-61D3-874D-ABFF-68A9B947D011}"/>
              </a:ext>
            </a:extLst>
          </p:cNvPr>
          <p:cNvSpPr/>
          <p:nvPr/>
        </p:nvSpPr>
        <p:spPr>
          <a:xfrm>
            <a:off x="1112601" y="5268055"/>
            <a:ext cx="261888" cy="261888"/>
          </a:xfrm>
          <a:prstGeom prst="ellipse">
            <a:avLst/>
          </a:prstGeom>
          <a:solidFill>
            <a:srgbClr val="78CE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116">
            <a:extLst>
              <a:ext uri="{FF2B5EF4-FFF2-40B4-BE49-F238E27FC236}">
                <a16:creationId xmlns:a16="http://schemas.microsoft.com/office/drawing/2014/main" id="{18D7CAE3-7BC9-6E4C-A895-9D787AC69A6D}"/>
              </a:ext>
            </a:extLst>
          </p:cNvPr>
          <p:cNvSpPr/>
          <p:nvPr/>
        </p:nvSpPr>
        <p:spPr>
          <a:xfrm>
            <a:off x="2804521" y="5268055"/>
            <a:ext cx="261888" cy="261888"/>
          </a:xfrm>
          <a:prstGeom prst="ellipse">
            <a:avLst/>
          </a:prstGeom>
          <a:solidFill>
            <a:srgbClr val="78CE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117">
            <a:extLst>
              <a:ext uri="{FF2B5EF4-FFF2-40B4-BE49-F238E27FC236}">
                <a16:creationId xmlns:a16="http://schemas.microsoft.com/office/drawing/2014/main" id="{0E824B92-3D85-1749-A2C8-DBC36EF00131}"/>
              </a:ext>
            </a:extLst>
          </p:cNvPr>
          <p:cNvSpPr/>
          <p:nvPr/>
        </p:nvSpPr>
        <p:spPr>
          <a:xfrm>
            <a:off x="4496441" y="5268055"/>
            <a:ext cx="261888" cy="261888"/>
          </a:xfrm>
          <a:prstGeom prst="ellipse">
            <a:avLst/>
          </a:prstGeom>
          <a:solidFill>
            <a:srgbClr val="78CE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118">
            <a:extLst>
              <a:ext uri="{FF2B5EF4-FFF2-40B4-BE49-F238E27FC236}">
                <a16:creationId xmlns:a16="http://schemas.microsoft.com/office/drawing/2014/main" id="{DAEC5D1F-A74F-6F4A-B303-1591C980E549}"/>
              </a:ext>
            </a:extLst>
          </p:cNvPr>
          <p:cNvSpPr/>
          <p:nvPr/>
        </p:nvSpPr>
        <p:spPr>
          <a:xfrm>
            <a:off x="6188362" y="5268055"/>
            <a:ext cx="261888" cy="261888"/>
          </a:xfrm>
          <a:prstGeom prst="ellipse">
            <a:avLst/>
          </a:prstGeom>
          <a:solidFill>
            <a:srgbClr val="78CE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137">
            <a:extLst>
              <a:ext uri="{FF2B5EF4-FFF2-40B4-BE49-F238E27FC236}">
                <a16:creationId xmlns:a16="http://schemas.microsoft.com/office/drawing/2014/main" id="{98B76616-4FB9-F145-AB72-5E328A906BFB}"/>
              </a:ext>
            </a:extLst>
          </p:cNvPr>
          <p:cNvSpPr txBox="1"/>
          <p:nvPr/>
        </p:nvSpPr>
        <p:spPr>
          <a:xfrm>
            <a:off x="2437329" y="5037223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44" name="TextBox 138">
            <a:extLst>
              <a:ext uri="{FF2B5EF4-FFF2-40B4-BE49-F238E27FC236}">
                <a16:creationId xmlns:a16="http://schemas.microsoft.com/office/drawing/2014/main" id="{B6C911D6-BD98-FF4E-BCAC-B9CD02C66C8E}"/>
              </a:ext>
            </a:extLst>
          </p:cNvPr>
          <p:cNvSpPr txBox="1"/>
          <p:nvPr/>
        </p:nvSpPr>
        <p:spPr>
          <a:xfrm>
            <a:off x="2075719" y="6315400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Società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algn="ctr"/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Posizione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algn="ctr"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sapien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45" name="Rounded Rectangle 139">
            <a:extLst>
              <a:ext uri="{FF2B5EF4-FFF2-40B4-BE49-F238E27FC236}">
                <a16:creationId xmlns:a16="http://schemas.microsoft.com/office/drawing/2014/main" id="{9630F400-00C7-2142-B3DE-127EA36A8AFA}"/>
              </a:ext>
            </a:extLst>
          </p:cNvPr>
          <p:cNvSpPr/>
          <p:nvPr/>
        </p:nvSpPr>
        <p:spPr>
          <a:xfrm>
            <a:off x="2387522" y="5692909"/>
            <a:ext cx="1128750" cy="430930"/>
          </a:xfrm>
          <a:prstGeom prst="roundRect">
            <a:avLst/>
          </a:prstGeom>
          <a:solidFill>
            <a:srgbClr val="B3E3D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4A357A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46" name="TextBox 141">
            <a:extLst>
              <a:ext uri="{FF2B5EF4-FFF2-40B4-BE49-F238E27FC236}">
                <a16:creationId xmlns:a16="http://schemas.microsoft.com/office/drawing/2014/main" id="{06A1500F-D55A-374C-822E-F7D594886623}"/>
              </a:ext>
            </a:extLst>
          </p:cNvPr>
          <p:cNvSpPr txBox="1"/>
          <p:nvPr/>
        </p:nvSpPr>
        <p:spPr>
          <a:xfrm>
            <a:off x="4110018" y="5037223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47" name="TextBox 142">
            <a:extLst>
              <a:ext uri="{FF2B5EF4-FFF2-40B4-BE49-F238E27FC236}">
                <a16:creationId xmlns:a16="http://schemas.microsoft.com/office/drawing/2014/main" id="{A03827AC-22BB-AD48-94A8-09BD7FE7698D}"/>
              </a:ext>
            </a:extLst>
          </p:cNvPr>
          <p:cNvSpPr txBox="1"/>
          <p:nvPr/>
        </p:nvSpPr>
        <p:spPr>
          <a:xfrm>
            <a:off x="3748408" y="6315400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Società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algn="ctr"/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Posizione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algn="ctr"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sapien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48" name="Rounded Rectangle 143">
            <a:extLst>
              <a:ext uri="{FF2B5EF4-FFF2-40B4-BE49-F238E27FC236}">
                <a16:creationId xmlns:a16="http://schemas.microsoft.com/office/drawing/2014/main" id="{E607B955-7A21-774F-9098-5CC8B99CC824}"/>
              </a:ext>
            </a:extLst>
          </p:cNvPr>
          <p:cNvSpPr/>
          <p:nvPr/>
        </p:nvSpPr>
        <p:spPr>
          <a:xfrm>
            <a:off x="4060211" y="5692909"/>
            <a:ext cx="1128750" cy="430930"/>
          </a:xfrm>
          <a:prstGeom prst="roundRect">
            <a:avLst/>
          </a:prstGeom>
          <a:solidFill>
            <a:srgbClr val="B3E3D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4A357A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49" name="TextBox 145">
            <a:extLst>
              <a:ext uri="{FF2B5EF4-FFF2-40B4-BE49-F238E27FC236}">
                <a16:creationId xmlns:a16="http://schemas.microsoft.com/office/drawing/2014/main" id="{6B8BB8CA-F0A4-AA43-9D41-8EC776038183}"/>
              </a:ext>
            </a:extLst>
          </p:cNvPr>
          <p:cNvSpPr txBox="1"/>
          <p:nvPr/>
        </p:nvSpPr>
        <p:spPr>
          <a:xfrm>
            <a:off x="5782707" y="5037223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50" name="TextBox 146">
            <a:extLst>
              <a:ext uri="{FF2B5EF4-FFF2-40B4-BE49-F238E27FC236}">
                <a16:creationId xmlns:a16="http://schemas.microsoft.com/office/drawing/2014/main" id="{57EA356F-CB00-0C40-82FC-D17BE769EFFA}"/>
              </a:ext>
            </a:extLst>
          </p:cNvPr>
          <p:cNvSpPr txBox="1"/>
          <p:nvPr/>
        </p:nvSpPr>
        <p:spPr>
          <a:xfrm>
            <a:off x="5421097" y="6315400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Società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algn="ctr"/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Posizione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algn="ctr"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sapien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51" name="Rounded Rectangle 147">
            <a:extLst>
              <a:ext uri="{FF2B5EF4-FFF2-40B4-BE49-F238E27FC236}">
                <a16:creationId xmlns:a16="http://schemas.microsoft.com/office/drawing/2014/main" id="{96A639D8-E0E2-0548-BAB1-C100B880DFCD}"/>
              </a:ext>
            </a:extLst>
          </p:cNvPr>
          <p:cNvSpPr/>
          <p:nvPr/>
        </p:nvSpPr>
        <p:spPr>
          <a:xfrm>
            <a:off x="5732900" y="5692909"/>
            <a:ext cx="1128750" cy="430930"/>
          </a:xfrm>
          <a:prstGeom prst="roundRect">
            <a:avLst/>
          </a:prstGeom>
          <a:solidFill>
            <a:srgbClr val="B3E3D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4A357A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52" name="TextBox 149">
            <a:extLst>
              <a:ext uri="{FF2B5EF4-FFF2-40B4-BE49-F238E27FC236}">
                <a16:creationId xmlns:a16="http://schemas.microsoft.com/office/drawing/2014/main" id="{2B2CA3BE-7D9D-B343-AF0E-7AF72C8F4DF3}"/>
              </a:ext>
            </a:extLst>
          </p:cNvPr>
          <p:cNvSpPr txBox="1"/>
          <p:nvPr/>
        </p:nvSpPr>
        <p:spPr>
          <a:xfrm>
            <a:off x="221509" y="7880957"/>
            <a:ext cx="1210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B3E3D6"/>
                </a:solidFill>
                <a:ea typeface="Roboto" pitchFamily="2" charset="0"/>
                <a:cs typeface="Lato" panose="020F0502020204030203" pitchFamily="34" charset="0"/>
              </a:rPr>
              <a:t>COMPETENZE</a:t>
            </a:r>
          </a:p>
        </p:txBody>
      </p:sp>
      <p:grpSp>
        <p:nvGrpSpPr>
          <p:cNvPr id="53" name="Group 19">
            <a:extLst>
              <a:ext uri="{FF2B5EF4-FFF2-40B4-BE49-F238E27FC236}">
                <a16:creationId xmlns:a16="http://schemas.microsoft.com/office/drawing/2014/main" id="{FB470F7B-F161-C54F-94BC-36576531B217}"/>
              </a:ext>
            </a:extLst>
          </p:cNvPr>
          <p:cNvGrpSpPr/>
          <p:nvPr/>
        </p:nvGrpSpPr>
        <p:grpSpPr>
          <a:xfrm>
            <a:off x="1497803" y="8553053"/>
            <a:ext cx="1102522" cy="162369"/>
            <a:chOff x="1497803" y="8451455"/>
            <a:chExt cx="1102522" cy="162369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7250D689-F4BD-4547-B572-E9F0FABC7FB9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103815D4-A812-354D-A49C-36AD317DAE7F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6" name="Group 272">
            <a:extLst>
              <a:ext uri="{FF2B5EF4-FFF2-40B4-BE49-F238E27FC236}">
                <a16:creationId xmlns:a16="http://schemas.microsoft.com/office/drawing/2014/main" id="{ACF13028-8CC5-F547-8432-3B9F6E22ABD2}"/>
              </a:ext>
            </a:extLst>
          </p:cNvPr>
          <p:cNvGrpSpPr/>
          <p:nvPr/>
        </p:nvGrpSpPr>
        <p:grpSpPr>
          <a:xfrm>
            <a:off x="1497803" y="8854921"/>
            <a:ext cx="1102522" cy="162369"/>
            <a:chOff x="1497803" y="8451455"/>
            <a:chExt cx="1102522" cy="162369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37A12D5-9F62-AD4B-8FFC-EE1C4CB84F4A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38C6DA07-4BC0-D94E-B80D-6B7EDED6C92A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9" name="Group 275">
            <a:extLst>
              <a:ext uri="{FF2B5EF4-FFF2-40B4-BE49-F238E27FC236}">
                <a16:creationId xmlns:a16="http://schemas.microsoft.com/office/drawing/2014/main" id="{B7A91F19-E052-CC4A-A930-D136BF5BAEA9}"/>
              </a:ext>
            </a:extLst>
          </p:cNvPr>
          <p:cNvGrpSpPr/>
          <p:nvPr/>
        </p:nvGrpSpPr>
        <p:grpSpPr>
          <a:xfrm>
            <a:off x="1497803" y="9156789"/>
            <a:ext cx="1102522" cy="162369"/>
            <a:chOff x="1497803" y="8451455"/>
            <a:chExt cx="1102522" cy="162369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03721CE1-2FF4-094A-ACCA-D7879A16B57F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1A8BAE51-22B1-464A-BBC5-FEB873632FD8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2" name="Group 278">
            <a:extLst>
              <a:ext uri="{FF2B5EF4-FFF2-40B4-BE49-F238E27FC236}">
                <a16:creationId xmlns:a16="http://schemas.microsoft.com/office/drawing/2014/main" id="{7BC17CC4-CE72-6746-802B-F59C59674D10}"/>
              </a:ext>
            </a:extLst>
          </p:cNvPr>
          <p:cNvGrpSpPr/>
          <p:nvPr/>
        </p:nvGrpSpPr>
        <p:grpSpPr>
          <a:xfrm>
            <a:off x="1497803" y="9458657"/>
            <a:ext cx="1102522" cy="162369"/>
            <a:chOff x="1497803" y="8451455"/>
            <a:chExt cx="1102522" cy="162369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28C2263B-9962-D84C-9EBB-FCA4FCEF10DB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BAAF9407-23BD-D048-867C-B83924CA9F42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5" name="Group 281">
            <a:extLst>
              <a:ext uri="{FF2B5EF4-FFF2-40B4-BE49-F238E27FC236}">
                <a16:creationId xmlns:a16="http://schemas.microsoft.com/office/drawing/2014/main" id="{A2E34D8E-980C-C84E-9869-34BA67AEC0DF}"/>
              </a:ext>
            </a:extLst>
          </p:cNvPr>
          <p:cNvGrpSpPr/>
          <p:nvPr/>
        </p:nvGrpSpPr>
        <p:grpSpPr>
          <a:xfrm>
            <a:off x="3598549" y="8553053"/>
            <a:ext cx="1102522" cy="162369"/>
            <a:chOff x="1497803" y="8451455"/>
            <a:chExt cx="1102522" cy="162369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A5E7064F-74B5-AF43-80E3-79D252B55BB3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A05E08D0-8F64-F64A-9B31-20D7C78E899D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8" name="Group 284">
            <a:extLst>
              <a:ext uri="{FF2B5EF4-FFF2-40B4-BE49-F238E27FC236}">
                <a16:creationId xmlns:a16="http://schemas.microsoft.com/office/drawing/2014/main" id="{A6ABAB74-AD02-4E45-9A6C-0C57C6807478}"/>
              </a:ext>
            </a:extLst>
          </p:cNvPr>
          <p:cNvGrpSpPr/>
          <p:nvPr/>
        </p:nvGrpSpPr>
        <p:grpSpPr>
          <a:xfrm>
            <a:off x="3598549" y="8854921"/>
            <a:ext cx="1102522" cy="162369"/>
            <a:chOff x="1497803" y="8451455"/>
            <a:chExt cx="1102522" cy="162369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5364F521-B4AD-FD46-BE8A-5B93534435B8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E24B87FB-82A8-B343-96C4-81A2D97FFB4A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1" name="Group 287">
            <a:extLst>
              <a:ext uri="{FF2B5EF4-FFF2-40B4-BE49-F238E27FC236}">
                <a16:creationId xmlns:a16="http://schemas.microsoft.com/office/drawing/2014/main" id="{89C4B7A1-5967-1E41-98DD-0A4D7A5773D7}"/>
              </a:ext>
            </a:extLst>
          </p:cNvPr>
          <p:cNvGrpSpPr/>
          <p:nvPr/>
        </p:nvGrpSpPr>
        <p:grpSpPr>
          <a:xfrm>
            <a:off x="3598549" y="9156789"/>
            <a:ext cx="1102522" cy="162369"/>
            <a:chOff x="1497803" y="8451455"/>
            <a:chExt cx="1102522" cy="162369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162FE2E8-3649-8641-BCA4-016C6FE69DFA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DD3FA7DD-2D5A-364C-B586-B0ECC1F62A37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4" name="Group 293">
            <a:extLst>
              <a:ext uri="{FF2B5EF4-FFF2-40B4-BE49-F238E27FC236}">
                <a16:creationId xmlns:a16="http://schemas.microsoft.com/office/drawing/2014/main" id="{2C3320B6-7BC5-0748-9AE6-0B011358F05E}"/>
              </a:ext>
            </a:extLst>
          </p:cNvPr>
          <p:cNvGrpSpPr/>
          <p:nvPr/>
        </p:nvGrpSpPr>
        <p:grpSpPr>
          <a:xfrm>
            <a:off x="6137389" y="8553053"/>
            <a:ext cx="1102522" cy="162369"/>
            <a:chOff x="1497803" y="8451455"/>
            <a:chExt cx="1102522" cy="162369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DD6D2493-7D2E-894F-BED5-83FFF8E79A55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786DC265-3DA6-5842-94E1-BCB571D870C4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7" name="Group 296">
            <a:extLst>
              <a:ext uri="{FF2B5EF4-FFF2-40B4-BE49-F238E27FC236}">
                <a16:creationId xmlns:a16="http://schemas.microsoft.com/office/drawing/2014/main" id="{C0D094E4-16A7-5C49-967A-CB3EF031227E}"/>
              </a:ext>
            </a:extLst>
          </p:cNvPr>
          <p:cNvGrpSpPr/>
          <p:nvPr/>
        </p:nvGrpSpPr>
        <p:grpSpPr>
          <a:xfrm>
            <a:off x="6137389" y="8854921"/>
            <a:ext cx="1102522" cy="162369"/>
            <a:chOff x="1497803" y="8451455"/>
            <a:chExt cx="1102522" cy="162369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8414EE7F-9B3E-1443-8844-5202F2BDD027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BA9AAA7B-AD35-6E4B-B905-FBF04562E94F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0" name="Group 299">
            <a:extLst>
              <a:ext uri="{FF2B5EF4-FFF2-40B4-BE49-F238E27FC236}">
                <a16:creationId xmlns:a16="http://schemas.microsoft.com/office/drawing/2014/main" id="{8F821E4A-09EF-BA47-9B78-376E99B5344E}"/>
              </a:ext>
            </a:extLst>
          </p:cNvPr>
          <p:cNvGrpSpPr/>
          <p:nvPr/>
        </p:nvGrpSpPr>
        <p:grpSpPr>
          <a:xfrm>
            <a:off x="6137389" y="9156789"/>
            <a:ext cx="1102522" cy="162369"/>
            <a:chOff x="1497803" y="8451455"/>
            <a:chExt cx="1102522" cy="162369"/>
          </a:xfrm>
        </p:grpSpPr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D0EDEE0D-1C48-FA45-9C15-09989A0C45F7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B863D973-77BD-1849-9023-D8582B9293E9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3" name="Group 302">
            <a:extLst>
              <a:ext uri="{FF2B5EF4-FFF2-40B4-BE49-F238E27FC236}">
                <a16:creationId xmlns:a16="http://schemas.microsoft.com/office/drawing/2014/main" id="{2A92E2C5-A8A7-D24C-9A68-2C1FB18EE877}"/>
              </a:ext>
            </a:extLst>
          </p:cNvPr>
          <p:cNvGrpSpPr/>
          <p:nvPr/>
        </p:nvGrpSpPr>
        <p:grpSpPr>
          <a:xfrm>
            <a:off x="6137389" y="9458657"/>
            <a:ext cx="1102522" cy="162369"/>
            <a:chOff x="1497803" y="8451455"/>
            <a:chExt cx="1102522" cy="162369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C997F9F4-1118-7F4F-B198-761B2875DD23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6F20694E-4124-F244-83D2-BD8955F9FA70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6" name="TextBox 305">
            <a:extLst>
              <a:ext uri="{FF2B5EF4-FFF2-40B4-BE49-F238E27FC236}">
                <a16:creationId xmlns:a16="http://schemas.microsoft.com/office/drawing/2014/main" id="{D272BE72-1388-8C4F-AFF6-BB3391DC7CA3}"/>
              </a:ext>
            </a:extLst>
          </p:cNvPr>
          <p:cNvSpPr txBox="1"/>
          <p:nvPr/>
        </p:nvSpPr>
        <p:spPr>
          <a:xfrm>
            <a:off x="4527559" y="3219865"/>
            <a:ext cx="289871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err="1">
                <a:solidFill>
                  <a:schemeClr val="bg1"/>
                </a:solidFill>
                <a:cs typeface="Lato" panose="020F0502020204030203" pitchFamily="34" charset="0"/>
              </a:rPr>
              <a:t>Università</a:t>
            </a:r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 – Laurea 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sapien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87" name="TextBox 306">
            <a:extLst>
              <a:ext uri="{FF2B5EF4-FFF2-40B4-BE49-F238E27FC236}">
                <a16:creationId xmlns:a16="http://schemas.microsoft.com/office/drawing/2014/main" id="{265FF0C3-ED8E-CB44-AB18-910BBBA82EA0}"/>
              </a:ext>
            </a:extLst>
          </p:cNvPr>
          <p:cNvSpPr txBox="1"/>
          <p:nvPr/>
        </p:nvSpPr>
        <p:spPr>
          <a:xfrm>
            <a:off x="4058739" y="3219865"/>
            <a:ext cx="6504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8" name="Chevron 87">
            <a:extLst>
              <a:ext uri="{FF2B5EF4-FFF2-40B4-BE49-F238E27FC236}">
                <a16:creationId xmlns:a16="http://schemas.microsoft.com/office/drawing/2014/main" id="{3FB4E496-E7BE-A44E-82A7-A94135E17E7F}"/>
              </a:ext>
            </a:extLst>
          </p:cNvPr>
          <p:cNvSpPr/>
          <p:nvPr/>
        </p:nvSpPr>
        <p:spPr>
          <a:xfrm>
            <a:off x="355095" y="5258164"/>
            <a:ext cx="238630" cy="302080"/>
          </a:xfrm>
          <a:prstGeom prst="chevron">
            <a:avLst>
              <a:gd name="adj" fmla="val 79466"/>
            </a:avLst>
          </a:prstGeom>
          <a:noFill/>
          <a:ln w="12700">
            <a:solidFill>
              <a:srgbClr val="78CEB7"/>
            </a:solidFill>
          </a:ln>
        </p:spPr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9" name="Chevron 88">
            <a:extLst>
              <a:ext uri="{FF2B5EF4-FFF2-40B4-BE49-F238E27FC236}">
                <a16:creationId xmlns:a16="http://schemas.microsoft.com/office/drawing/2014/main" id="{BC6FE930-3156-2649-8358-E04AE28514F4}"/>
              </a:ext>
            </a:extLst>
          </p:cNvPr>
          <p:cNvSpPr/>
          <p:nvPr/>
        </p:nvSpPr>
        <p:spPr>
          <a:xfrm flipH="1">
            <a:off x="6917330" y="5258164"/>
            <a:ext cx="238630" cy="302080"/>
          </a:xfrm>
          <a:prstGeom prst="chevron">
            <a:avLst>
              <a:gd name="adj" fmla="val 79466"/>
            </a:avLst>
          </a:prstGeom>
          <a:noFill/>
          <a:ln w="12700">
            <a:solidFill>
              <a:srgbClr val="78CEB7"/>
            </a:solidFill>
          </a:ln>
        </p:spPr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0" name="TextBox 61">
            <a:extLst>
              <a:ext uri="{FF2B5EF4-FFF2-40B4-BE49-F238E27FC236}">
                <a16:creationId xmlns:a16="http://schemas.microsoft.com/office/drawing/2014/main" id="{E5DBCD05-3D65-E347-BDAD-691FA3B71FC7}"/>
              </a:ext>
            </a:extLst>
          </p:cNvPr>
          <p:cNvSpPr txBox="1"/>
          <p:nvPr/>
        </p:nvSpPr>
        <p:spPr>
          <a:xfrm>
            <a:off x="955254" y="3823115"/>
            <a:ext cx="289871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err="1">
                <a:solidFill>
                  <a:schemeClr val="bg1"/>
                </a:solidFill>
                <a:cs typeface="Lato" panose="020F0502020204030203" pitchFamily="34" charset="0"/>
              </a:rPr>
              <a:t>Università</a:t>
            </a:r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 – Laurea 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sapien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91" name="TextBox 62">
            <a:extLst>
              <a:ext uri="{FF2B5EF4-FFF2-40B4-BE49-F238E27FC236}">
                <a16:creationId xmlns:a16="http://schemas.microsoft.com/office/drawing/2014/main" id="{EBF55E32-3B2F-F947-AC6D-7F0922916C79}"/>
              </a:ext>
            </a:extLst>
          </p:cNvPr>
          <p:cNvSpPr txBox="1"/>
          <p:nvPr/>
        </p:nvSpPr>
        <p:spPr>
          <a:xfrm>
            <a:off x="486434" y="3823115"/>
            <a:ext cx="6504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92" name="TextBox 305">
            <a:extLst>
              <a:ext uri="{FF2B5EF4-FFF2-40B4-BE49-F238E27FC236}">
                <a16:creationId xmlns:a16="http://schemas.microsoft.com/office/drawing/2014/main" id="{390E3528-FF70-524B-B078-4A145210BC7B}"/>
              </a:ext>
            </a:extLst>
          </p:cNvPr>
          <p:cNvSpPr txBox="1"/>
          <p:nvPr/>
        </p:nvSpPr>
        <p:spPr>
          <a:xfrm>
            <a:off x="4522405" y="3823115"/>
            <a:ext cx="289871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err="1">
                <a:solidFill>
                  <a:schemeClr val="bg1"/>
                </a:solidFill>
                <a:cs typeface="Lato" panose="020F0502020204030203" pitchFamily="34" charset="0"/>
              </a:rPr>
              <a:t>Università</a:t>
            </a:r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 – Laurea 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sapien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93" name="TextBox 306">
            <a:extLst>
              <a:ext uri="{FF2B5EF4-FFF2-40B4-BE49-F238E27FC236}">
                <a16:creationId xmlns:a16="http://schemas.microsoft.com/office/drawing/2014/main" id="{CBC8455F-FA3A-8945-8BD3-AF4F54A65F84}"/>
              </a:ext>
            </a:extLst>
          </p:cNvPr>
          <p:cNvSpPr txBox="1"/>
          <p:nvPr/>
        </p:nvSpPr>
        <p:spPr>
          <a:xfrm>
            <a:off x="4053585" y="3823115"/>
            <a:ext cx="6504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pic>
        <p:nvPicPr>
          <p:cNvPr id="94" name="Image 93" descr="Une image contenant personne, bâtiment, femme, habits&#10;&#10;&#10;&#10;Description générée automatiquement">
            <a:extLst>
              <a:ext uri="{FF2B5EF4-FFF2-40B4-BE49-F238E27FC236}">
                <a16:creationId xmlns:a16="http://schemas.microsoft.com/office/drawing/2014/main" id="{6C94105F-D5B9-E340-B794-3B93AA63ABC3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56" r="13160"/>
          <a:stretch/>
        </p:blipFill>
        <p:spPr>
          <a:xfrm>
            <a:off x="5031040" y="581179"/>
            <a:ext cx="2357177" cy="2355809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pic>
        <p:nvPicPr>
          <p:cNvPr id="95" name="Image 94">
            <a:extLst>
              <a:ext uri="{FF2B5EF4-FFF2-40B4-BE49-F238E27FC236}">
                <a16:creationId xmlns:a16="http://schemas.microsoft.com/office/drawing/2014/main" id="{0E17A578-A638-3645-AC14-9138AAB8AF8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-5696"/>
            <a:ext cx="7559675" cy="366777"/>
          </a:xfrm>
          <a:prstGeom prst="rect">
            <a:avLst/>
          </a:prstGeom>
        </p:spPr>
      </p:pic>
      <p:pic>
        <p:nvPicPr>
          <p:cNvPr id="96" name="Image 95">
            <a:extLst>
              <a:ext uri="{FF2B5EF4-FFF2-40B4-BE49-F238E27FC236}">
                <a16:creationId xmlns:a16="http://schemas.microsoft.com/office/drawing/2014/main" id="{03F89EB1-428A-0546-98A6-75343C47D47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5910" y="10254511"/>
            <a:ext cx="7559675" cy="43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7222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287</Words>
  <Application>Microsoft Macintosh PowerPoint</Application>
  <PresentationFormat>Personnalisé</PresentationFormat>
  <Paragraphs>57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</cp:revision>
  <dcterms:created xsi:type="dcterms:W3CDTF">2019-03-06T17:17:38Z</dcterms:created>
  <dcterms:modified xsi:type="dcterms:W3CDTF">2019-03-06T17:19:21Z</dcterms:modified>
</cp:coreProperties>
</file>