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440" y="-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8E5A85-6194-2143-B62C-193ACB426B3A}"/>
    <pc:docChg chg="modSld">
      <pc:chgData name="Axel Maille" userId="065ad68c099279a8" providerId="LiveId" clId="{A38E5A85-6194-2143-B62C-193ACB426B3A}" dt="2018-11-23T14:21:48.459" v="0" actId="1076"/>
      <pc:docMkLst>
        <pc:docMk/>
      </pc:docMkLst>
      <pc:sldChg chg="modSp">
        <pc:chgData name="Axel Maille" userId="065ad68c099279a8" providerId="LiveId" clId="{A38E5A85-6194-2143-B62C-193ACB426B3A}" dt="2018-11-23T14:21:48.459" v="0" actId="1076"/>
        <pc:sldMkLst>
          <pc:docMk/>
          <pc:sldMk cId="3889010418" sldId="259"/>
        </pc:sldMkLst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4" creationId="{4D7660F0-4830-A345-88A4-0F7B0990B4A8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5" creationId="{BD6008FF-F91D-484C-9F1E-ABEA9288FE49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6" creationId="{82017EF1-31B7-A744-873E-530170C37071}"/>
          </ac:spMkLst>
        </pc:sp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3" creationId="{70CAFF63-F1D4-7D43-821F-D80D43D43662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4" creationId="{C8AE2615-39E1-2745-88A1-D0E51D8F3C4E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5" creationId="{2BEAE350-9BFD-9346-8CF0-81540AD29703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134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ESPERIENZA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endParaRPr lang="fr-FR" sz="1000" dirty="0">
              <a:solidFill>
                <a:schemeClr val="bg1"/>
              </a:solidFill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100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PROFILO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820910"/>
            <a:ext cx="314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INFORMAZIONE ADDIZIONALE 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8458" y="9202092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36972"/>
            <a:ext cx="150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FORMAZIONE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4343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smtClean="0">
                <a:cs typeface="Lato" panose="020F0502020204030203" pitchFamily="34" charset="0"/>
              </a:rPr>
              <a:t>sapien.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894343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02987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Università</a:t>
            </a:r>
            <a:r>
              <a:rPr lang="es-ES" sz="1000" dirty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sapien.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7029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499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COMPETENZE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Professionale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047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0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1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3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Tedesco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Personalità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Innovatore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Organizzato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3403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50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55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558403"/>
            <a:ext cx="112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CONTATTI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2" name="TextBox 9">
            <a:extLst>
              <a:ext uri="{FF2B5EF4-FFF2-40B4-BE49-F238E27FC236}">
                <a16:creationId xmlns:a16="http://schemas.microsoft.com/office/drawing/2014/main" xmlns="" id="{BBF63E5F-D921-BA44-9F32-5560037833D0}"/>
              </a:ext>
            </a:extLst>
          </p:cNvPr>
          <p:cNvSpPr txBox="1"/>
          <p:nvPr/>
        </p:nvSpPr>
        <p:spPr>
          <a:xfrm>
            <a:off x="3750944" y="246840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Roma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3" name="Picture 10">
            <a:extLst>
              <a:ext uri="{FF2B5EF4-FFF2-40B4-BE49-F238E27FC236}">
                <a16:creationId xmlns:a16="http://schemas.microsoft.com/office/drawing/2014/main" xmlns="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522524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:a16="http://schemas.microsoft.com/office/drawing/2014/main" xmlns="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1974624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:a16="http://schemas.microsoft.com/office/drawing/2014/main" xmlns="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337637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:a16="http://schemas.microsoft.com/office/drawing/2014/main" xmlns="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141162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:a16="http://schemas.microsoft.com/office/drawing/2014/main" xmlns="" id="{4D7660F0-4830-A345-88A4-0F7B0990B4A8}"/>
              </a:ext>
            </a:extLst>
          </p:cNvPr>
          <p:cNvSpPr txBox="1"/>
          <p:nvPr/>
        </p:nvSpPr>
        <p:spPr>
          <a:xfrm>
            <a:off x="3750944" y="18960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TextBox 15">
            <a:extLst>
              <a:ext uri="{FF2B5EF4-FFF2-40B4-BE49-F238E27FC236}">
                <a16:creationId xmlns:a16="http://schemas.microsoft.com/office/drawing/2014/main" xmlns="" id="{BD6008FF-F91D-484C-9F1E-ABEA9288FE49}"/>
              </a:ext>
            </a:extLst>
          </p:cNvPr>
          <p:cNvSpPr txBox="1"/>
          <p:nvPr/>
        </p:nvSpPr>
        <p:spPr>
          <a:xfrm>
            <a:off x="3750944" y="20868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TextBox 16">
            <a:extLst>
              <a:ext uri="{FF2B5EF4-FFF2-40B4-BE49-F238E27FC236}">
                <a16:creationId xmlns:a16="http://schemas.microsoft.com/office/drawing/2014/main" xmlns="" id="{82017EF1-31B7-A744-873E-530170C37071}"/>
              </a:ext>
            </a:extLst>
          </p:cNvPr>
          <p:cNvSpPr txBox="1"/>
          <p:nvPr/>
        </p:nvSpPr>
        <p:spPr>
          <a:xfrm>
            <a:off x="3750944" y="227761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330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45</cp:revision>
  <dcterms:created xsi:type="dcterms:W3CDTF">2017-02-16T03:54:32Z</dcterms:created>
  <dcterms:modified xsi:type="dcterms:W3CDTF">2019-01-31T12:02:03Z</dcterms:modified>
</cp:coreProperties>
</file>